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73" r:id="rId7"/>
    <p:sldId id="271" r:id="rId8"/>
    <p:sldId id="272" r:id="rId9"/>
    <p:sldId id="274" r:id="rId10"/>
    <p:sldId id="275" r:id="rId11"/>
    <p:sldId id="27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6F19"/>
    <a:srgbClr val="D3301F"/>
    <a:srgbClr val="B01C18"/>
    <a:srgbClr val="017199"/>
    <a:srgbClr val="FFFFFF"/>
    <a:srgbClr val="72C1E0"/>
    <a:srgbClr val="2C9CC8"/>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104" d="100"/>
          <a:sy n="104" d="100"/>
        </p:scale>
        <p:origin x="216" y="276"/>
      </p:cViewPr>
      <p:guideLst>
        <p:guide orient="horz" pos="1139"/>
        <p:guide pos="4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41CA77-0B60-4723-A32B-0E2408F8C07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7231DE9-CA53-47DD-A030-2F1943162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949CF66-61B8-4EA8-BAD6-50D96F4492E7}"/>
              </a:ext>
            </a:extLst>
          </p:cNvPr>
          <p:cNvSpPr>
            <a:spLocks noGrp="1"/>
          </p:cNvSpPr>
          <p:nvPr>
            <p:ph type="dt" sz="half" idx="10"/>
          </p:nvPr>
        </p:nvSpPr>
        <p:spPr/>
        <p:txBody>
          <a:bodyPr/>
          <a:lstStyle/>
          <a:p>
            <a:fld id="{DB1C7DEC-E075-41F7-BEAE-7F9E15779E20}" type="datetimeFigureOut">
              <a:rPr lang="it-IT" smtClean="0"/>
              <a:t>29/11/2021</a:t>
            </a:fld>
            <a:endParaRPr lang="it-IT"/>
          </a:p>
        </p:txBody>
      </p:sp>
      <p:sp>
        <p:nvSpPr>
          <p:cNvPr id="5" name="Segnaposto piè di pagina 4">
            <a:extLst>
              <a:ext uri="{FF2B5EF4-FFF2-40B4-BE49-F238E27FC236}">
                <a16:creationId xmlns:a16="http://schemas.microsoft.com/office/drawing/2014/main" id="{7DFFE1D7-06C0-4C4D-A0F9-0CE57F14F1A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0F5AFF-A0A3-4EBE-A4A6-73CDE98C527B}"/>
              </a:ext>
            </a:extLst>
          </p:cNvPr>
          <p:cNvSpPr>
            <a:spLocks noGrp="1"/>
          </p:cNvSpPr>
          <p:nvPr>
            <p:ph type="sldNum" sz="quarter" idx="12"/>
          </p:nvPr>
        </p:nvSpPr>
        <p:spPr/>
        <p:txBody>
          <a:bodyPr/>
          <a:lstStyle/>
          <a:p>
            <a:fld id="{BE695E75-DE19-4DE8-887D-1420556FA426}" type="slidenum">
              <a:rPr lang="it-IT" smtClean="0"/>
              <a:t>‹N›</a:t>
            </a:fld>
            <a:endParaRPr lang="it-IT"/>
          </a:p>
        </p:txBody>
      </p:sp>
    </p:spTree>
    <p:extLst>
      <p:ext uri="{BB962C8B-B14F-4D97-AF65-F5344CB8AC3E}">
        <p14:creationId xmlns:p14="http://schemas.microsoft.com/office/powerpoint/2010/main" val="270436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32DB38-EC86-41CD-8F0F-E9562135CDF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0A3582-B0B1-4335-8C5F-84206EFE63EF}"/>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569DAF-1CE1-420F-B0CD-7C027D0A5324}"/>
              </a:ext>
            </a:extLst>
          </p:cNvPr>
          <p:cNvSpPr>
            <a:spLocks noGrp="1"/>
          </p:cNvSpPr>
          <p:nvPr>
            <p:ph type="dt" sz="half" idx="10"/>
          </p:nvPr>
        </p:nvSpPr>
        <p:spPr/>
        <p:txBody>
          <a:bodyPr/>
          <a:lstStyle/>
          <a:p>
            <a:fld id="{DB1C7DEC-E075-41F7-BEAE-7F9E15779E20}" type="datetimeFigureOut">
              <a:rPr lang="it-IT" smtClean="0"/>
              <a:t>29/11/2021</a:t>
            </a:fld>
            <a:endParaRPr lang="it-IT"/>
          </a:p>
        </p:txBody>
      </p:sp>
      <p:sp>
        <p:nvSpPr>
          <p:cNvPr id="5" name="Segnaposto piè di pagina 4">
            <a:extLst>
              <a:ext uri="{FF2B5EF4-FFF2-40B4-BE49-F238E27FC236}">
                <a16:creationId xmlns:a16="http://schemas.microsoft.com/office/drawing/2014/main" id="{64F09A24-3453-4677-9B27-530B1512F4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5FE6CB-B1F2-42F8-93CC-023BA14B2E2B}"/>
              </a:ext>
            </a:extLst>
          </p:cNvPr>
          <p:cNvSpPr>
            <a:spLocks noGrp="1"/>
          </p:cNvSpPr>
          <p:nvPr>
            <p:ph type="sldNum" sz="quarter" idx="12"/>
          </p:nvPr>
        </p:nvSpPr>
        <p:spPr/>
        <p:txBody>
          <a:bodyPr/>
          <a:lstStyle/>
          <a:p>
            <a:fld id="{BE695E75-DE19-4DE8-887D-1420556FA426}" type="slidenum">
              <a:rPr lang="it-IT" smtClean="0"/>
              <a:t>‹N›</a:t>
            </a:fld>
            <a:endParaRPr lang="it-IT"/>
          </a:p>
        </p:txBody>
      </p:sp>
    </p:spTree>
    <p:extLst>
      <p:ext uri="{BB962C8B-B14F-4D97-AF65-F5344CB8AC3E}">
        <p14:creationId xmlns:p14="http://schemas.microsoft.com/office/powerpoint/2010/main" val="294453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8C352D8-987C-4145-ABBB-D02F742D44F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7DFFCBC-BB4F-47F6-9D3F-7189D22FA692}"/>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55BCB3-6A2B-417F-B9BB-638DD01C2748}"/>
              </a:ext>
            </a:extLst>
          </p:cNvPr>
          <p:cNvSpPr>
            <a:spLocks noGrp="1"/>
          </p:cNvSpPr>
          <p:nvPr>
            <p:ph type="dt" sz="half" idx="10"/>
          </p:nvPr>
        </p:nvSpPr>
        <p:spPr/>
        <p:txBody>
          <a:bodyPr/>
          <a:lstStyle/>
          <a:p>
            <a:fld id="{DB1C7DEC-E075-41F7-BEAE-7F9E15779E20}" type="datetimeFigureOut">
              <a:rPr lang="it-IT" smtClean="0"/>
              <a:t>29/11/2021</a:t>
            </a:fld>
            <a:endParaRPr lang="it-IT"/>
          </a:p>
        </p:txBody>
      </p:sp>
      <p:sp>
        <p:nvSpPr>
          <p:cNvPr id="5" name="Segnaposto piè di pagina 4">
            <a:extLst>
              <a:ext uri="{FF2B5EF4-FFF2-40B4-BE49-F238E27FC236}">
                <a16:creationId xmlns:a16="http://schemas.microsoft.com/office/drawing/2014/main" id="{A50BDF4D-D411-4EDA-9A59-6966B3C266E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5F65E9-0F37-425D-8106-A57B5FFDAC12}"/>
              </a:ext>
            </a:extLst>
          </p:cNvPr>
          <p:cNvSpPr>
            <a:spLocks noGrp="1"/>
          </p:cNvSpPr>
          <p:nvPr>
            <p:ph type="sldNum" sz="quarter" idx="12"/>
          </p:nvPr>
        </p:nvSpPr>
        <p:spPr/>
        <p:txBody>
          <a:bodyPr/>
          <a:lstStyle/>
          <a:p>
            <a:fld id="{BE695E75-DE19-4DE8-887D-1420556FA426}" type="slidenum">
              <a:rPr lang="it-IT" smtClean="0"/>
              <a:t>‹N›</a:t>
            </a:fld>
            <a:endParaRPr lang="it-IT"/>
          </a:p>
        </p:txBody>
      </p:sp>
    </p:spTree>
    <p:extLst>
      <p:ext uri="{BB962C8B-B14F-4D97-AF65-F5344CB8AC3E}">
        <p14:creationId xmlns:p14="http://schemas.microsoft.com/office/powerpoint/2010/main" val="40178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1FEF2B-0EEA-41D3-9B6E-FADE8A59A60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7639E4E-2F80-4C60-A935-C1B1ABD37092}"/>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B885398-19A6-45D9-9045-A358E0E0F765}"/>
              </a:ext>
            </a:extLst>
          </p:cNvPr>
          <p:cNvSpPr>
            <a:spLocks noGrp="1"/>
          </p:cNvSpPr>
          <p:nvPr>
            <p:ph type="dt" sz="half" idx="10"/>
          </p:nvPr>
        </p:nvSpPr>
        <p:spPr/>
        <p:txBody>
          <a:bodyPr/>
          <a:lstStyle/>
          <a:p>
            <a:fld id="{DB1C7DEC-E075-41F7-BEAE-7F9E15779E20}" type="datetimeFigureOut">
              <a:rPr lang="it-IT" smtClean="0"/>
              <a:t>29/11/2021</a:t>
            </a:fld>
            <a:endParaRPr lang="it-IT"/>
          </a:p>
        </p:txBody>
      </p:sp>
      <p:sp>
        <p:nvSpPr>
          <p:cNvPr id="5" name="Segnaposto piè di pagina 4">
            <a:extLst>
              <a:ext uri="{FF2B5EF4-FFF2-40B4-BE49-F238E27FC236}">
                <a16:creationId xmlns:a16="http://schemas.microsoft.com/office/drawing/2014/main" id="{5F1BD47C-15C4-4330-9C97-C7D0B9AA26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C030A89-4AFA-47A5-B013-601AA9E8ACF4}"/>
              </a:ext>
            </a:extLst>
          </p:cNvPr>
          <p:cNvSpPr>
            <a:spLocks noGrp="1"/>
          </p:cNvSpPr>
          <p:nvPr>
            <p:ph type="sldNum" sz="quarter" idx="12"/>
          </p:nvPr>
        </p:nvSpPr>
        <p:spPr/>
        <p:txBody>
          <a:bodyPr/>
          <a:lstStyle/>
          <a:p>
            <a:fld id="{BE695E75-DE19-4DE8-887D-1420556FA426}" type="slidenum">
              <a:rPr lang="it-IT" smtClean="0"/>
              <a:t>‹N›</a:t>
            </a:fld>
            <a:endParaRPr lang="it-IT"/>
          </a:p>
        </p:txBody>
      </p:sp>
    </p:spTree>
    <p:extLst>
      <p:ext uri="{BB962C8B-B14F-4D97-AF65-F5344CB8AC3E}">
        <p14:creationId xmlns:p14="http://schemas.microsoft.com/office/powerpoint/2010/main" val="143698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ADF61-D561-4C86-9D1E-4189DC3043B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1140F53-AF2F-48C7-9E10-39D7C9F15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7E5B69F6-AF9C-455E-9B4C-19CB46BBA511}"/>
              </a:ext>
            </a:extLst>
          </p:cNvPr>
          <p:cNvSpPr>
            <a:spLocks noGrp="1"/>
          </p:cNvSpPr>
          <p:nvPr>
            <p:ph type="dt" sz="half" idx="10"/>
          </p:nvPr>
        </p:nvSpPr>
        <p:spPr/>
        <p:txBody>
          <a:bodyPr/>
          <a:lstStyle/>
          <a:p>
            <a:fld id="{DB1C7DEC-E075-41F7-BEAE-7F9E15779E20}" type="datetimeFigureOut">
              <a:rPr lang="it-IT" smtClean="0"/>
              <a:t>29/11/2021</a:t>
            </a:fld>
            <a:endParaRPr lang="it-IT"/>
          </a:p>
        </p:txBody>
      </p:sp>
      <p:sp>
        <p:nvSpPr>
          <p:cNvPr id="5" name="Segnaposto piè di pagina 4">
            <a:extLst>
              <a:ext uri="{FF2B5EF4-FFF2-40B4-BE49-F238E27FC236}">
                <a16:creationId xmlns:a16="http://schemas.microsoft.com/office/drawing/2014/main" id="{AB748F7C-75B6-4BBD-8DC7-36F2F6A842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C4554A-619F-41E3-A1AE-BDA4B22EB956}"/>
              </a:ext>
            </a:extLst>
          </p:cNvPr>
          <p:cNvSpPr>
            <a:spLocks noGrp="1"/>
          </p:cNvSpPr>
          <p:nvPr>
            <p:ph type="sldNum" sz="quarter" idx="12"/>
          </p:nvPr>
        </p:nvSpPr>
        <p:spPr/>
        <p:txBody>
          <a:bodyPr/>
          <a:lstStyle/>
          <a:p>
            <a:fld id="{BE695E75-DE19-4DE8-887D-1420556FA426}" type="slidenum">
              <a:rPr lang="it-IT" smtClean="0"/>
              <a:t>‹N›</a:t>
            </a:fld>
            <a:endParaRPr lang="it-IT"/>
          </a:p>
        </p:txBody>
      </p:sp>
    </p:spTree>
    <p:extLst>
      <p:ext uri="{BB962C8B-B14F-4D97-AF65-F5344CB8AC3E}">
        <p14:creationId xmlns:p14="http://schemas.microsoft.com/office/powerpoint/2010/main" val="33037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57D252-122B-4E4E-AC50-1B86659FF24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B5F710A-0E64-419A-A44F-5137EE822066}"/>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EF8F0C5-70E1-471A-973E-91089196C5A3}"/>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A5D0189-AE11-4EAE-A7AB-C3A95565E122}"/>
              </a:ext>
            </a:extLst>
          </p:cNvPr>
          <p:cNvSpPr>
            <a:spLocks noGrp="1"/>
          </p:cNvSpPr>
          <p:nvPr>
            <p:ph type="dt" sz="half" idx="10"/>
          </p:nvPr>
        </p:nvSpPr>
        <p:spPr/>
        <p:txBody>
          <a:bodyPr/>
          <a:lstStyle/>
          <a:p>
            <a:fld id="{DB1C7DEC-E075-41F7-BEAE-7F9E15779E20}" type="datetimeFigureOut">
              <a:rPr lang="it-IT" smtClean="0"/>
              <a:t>29/11/2021</a:t>
            </a:fld>
            <a:endParaRPr lang="it-IT"/>
          </a:p>
        </p:txBody>
      </p:sp>
      <p:sp>
        <p:nvSpPr>
          <p:cNvPr id="6" name="Segnaposto piè di pagina 5">
            <a:extLst>
              <a:ext uri="{FF2B5EF4-FFF2-40B4-BE49-F238E27FC236}">
                <a16:creationId xmlns:a16="http://schemas.microsoft.com/office/drawing/2014/main" id="{558C658E-1BD0-4D97-8CC3-E8E19AA2956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CE8F9B5-F7FF-4EAA-8B8C-6D5B672499F7}"/>
              </a:ext>
            </a:extLst>
          </p:cNvPr>
          <p:cNvSpPr>
            <a:spLocks noGrp="1"/>
          </p:cNvSpPr>
          <p:nvPr>
            <p:ph type="sldNum" sz="quarter" idx="12"/>
          </p:nvPr>
        </p:nvSpPr>
        <p:spPr/>
        <p:txBody>
          <a:bodyPr/>
          <a:lstStyle/>
          <a:p>
            <a:fld id="{BE695E75-DE19-4DE8-887D-1420556FA426}" type="slidenum">
              <a:rPr lang="it-IT" smtClean="0"/>
              <a:t>‹N›</a:t>
            </a:fld>
            <a:endParaRPr lang="it-IT"/>
          </a:p>
        </p:txBody>
      </p:sp>
    </p:spTree>
    <p:extLst>
      <p:ext uri="{BB962C8B-B14F-4D97-AF65-F5344CB8AC3E}">
        <p14:creationId xmlns:p14="http://schemas.microsoft.com/office/powerpoint/2010/main" val="46578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9EA4F-57BD-4AE8-A912-39599DD6BE8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9231B8A-CBCF-4368-A0C7-8C203FEDA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1FE5CF18-1CD1-4B2F-A4BF-04A30FBE09B6}"/>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6AFB8C3-4C47-40CA-A01F-A9B37AF5D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5EB67770-E2EA-4C0D-8F57-39B2822B1610}"/>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D9C5B07-A899-4C3F-8B25-34CB84ACCC58}"/>
              </a:ext>
            </a:extLst>
          </p:cNvPr>
          <p:cNvSpPr>
            <a:spLocks noGrp="1"/>
          </p:cNvSpPr>
          <p:nvPr>
            <p:ph type="dt" sz="half" idx="10"/>
          </p:nvPr>
        </p:nvSpPr>
        <p:spPr/>
        <p:txBody>
          <a:bodyPr/>
          <a:lstStyle/>
          <a:p>
            <a:fld id="{DB1C7DEC-E075-41F7-BEAE-7F9E15779E20}" type="datetimeFigureOut">
              <a:rPr lang="it-IT" smtClean="0"/>
              <a:t>29/11/2021</a:t>
            </a:fld>
            <a:endParaRPr lang="it-IT"/>
          </a:p>
        </p:txBody>
      </p:sp>
      <p:sp>
        <p:nvSpPr>
          <p:cNvPr id="8" name="Segnaposto piè di pagina 7">
            <a:extLst>
              <a:ext uri="{FF2B5EF4-FFF2-40B4-BE49-F238E27FC236}">
                <a16:creationId xmlns:a16="http://schemas.microsoft.com/office/drawing/2014/main" id="{26E2EC91-C760-4C46-B00A-CC522F61FB4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46B297B-FE17-4A85-964B-A4B4159B8FB7}"/>
              </a:ext>
            </a:extLst>
          </p:cNvPr>
          <p:cNvSpPr>
            <a:spLocks noGrp="1"/>
          </p:cNvSpPr>
          <p:nvPr>
            <p:ph type="sldNum" sz="quarter" idx="12"/>
          </p:nvPr>
        </p:nvSpPr>
        <p:spPr/>
        <p:txBody>
          <a:bodyPr/>
          <a:lstStyle/>
          <a:p>
            <a:fld id="{BE695E75-DE19-4DE8-887D-1420556FA426}" type="slidenum">
              <a:rPr lang="it-IT" smtClean="0"/>
              <a:t>‹N›</a:t>
            </a:fld>
            <a:endParaRPr lang="it-IT"/>
          </a:p>
        </p:txBody>
      </p:sp>
    </p:spTree>
    <p:extLst>
      <p:ext uri="{BB962C8B-B14F-4D97-AF65-F5344CB8AC3E}">
        <p14:creationId xmlns:p14="http://schemas.microsoft.com/office/powerpoint/2010/main" val="192674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BFB3D3-ACBA-49E0-87AE-E3677FD4E3D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059821F-A944-4297-924B-6761716A559A}"/>
              </a:ext>
            </a:extLst>
          </p:cNvPr>
          <p:cNvSpPr>
            <a:spLocks noGrp="1"/>
          </p:cNvSpPr>
          <p:nvPr>
            <p:ph type="dt" sz="half" idx="10"/>
          </p:nvPr>
        </p:nvSpPr>
        <p:spPr/>
        <p:txBody>
          <a:bodyPr/>
          <a:lstStyle/>
          <a:p>
            <a:fld id="{DB1C7DEC-E075-41F7-BEAE-7F9E15779E20}" type="datetimeFigureOut">
              <a:rPr lang="it-IT" smtClean="0"/>
              <a:t>29/11/2021</a:t>
            </a:fld>
            <a:endParaRPr lang="it-IT"/>
          </a:p>
        </p:txBody>
      </p:sp>
      <p:sp>
        <p:nvSpPr>
          <p:cNvPr id="4" name="Segnaposto piè di pagina 3">
            <a:extLst>
              <a:ext uri="{FF2B5EF4-FFF2-40B4-BE49-F238E27FC236}">
                <a16:creationId xmlns:a16="http://schemas.microsoft.com/office/drawing/2014/main" id="{7B083D86-CAB3-4900-9091-8761C2405A4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B3640D1-E0A1-4964-9220-01119B5FE30B}"/>
              </a:ext>
            </a:extLst>
          </p:cNvPr>
          <p:cNvSpPr>
            <a:spLocks noGrp="1"/>
          </p:cNvSpPr>
          <p:nvPr>
            <p:ph type="sldNum" sz="quarter" idx="12"/>
          </p:nvPr>
        </p:nvSpPr>
        <p:spPr/>
        <p:txBody>
          <a:bodyPr/>
          <a:lstStyle/>
          <a:p>
            <a:fld id="{BE695E75-DE19-4DE8-887D-1420556FA426}" type="slidenum">
              <a:rPr lang="it-IT" smtClean="0"/>
              <a:t>‹N›</a:t>
            </a:fld>
            <a:endParaRPr lang="it-IT"/>
          </a:p>
        </p:txBody>
      </p:sp>
    </p:spTree>
    <p:extLst>
      <p:ext uri="{BB962C8B-B14F-4D97-AF65-F5344CB8AC3E}">
        <p14:creationId xmlns:p14="http://schemas.microsoft.com/office/powerpoint/2010/main" val="20136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F588AAF-AF53-4563-AB82-4CFC84EC1A38}"/>
              </a:ext>
            </a:extLst>
          </p:cNvPr>
          <p:cNvSpPr>
            <a:spLocks noGrp="1"/>
          </p:cNvSpPr>
          <p:nvPr>
            <p:ph type="dt" sz="half" idx="10"/>
          </p:nvPr>
        </p:nvSpPr>
        <p:spPr/>
        <p:txBody>
          <a:bodyPr/>
          <a:lstStyle/>
          <a:p>
            <a:fld id="{DB1C7DEC-E075-41F7-BEAE-7F9E15779E20}" type="datetimeFigureOut">
              <a:rPr lang="it-IT" smtClean="0"/>
              <a:t>29/11/2021</a:t>
            </a:fld>
            <a:endParaRPr lang="it-IT"/>
          </a:p>
        </p:txBody>
      </p:sp>
      <p:sp>
        <p:nvSpPr>
          <p:cNvPr id="3" name="Segnaposto piè di pagina 2">
            <a:extLst>
              <a:ext uri="{FF2B5EF4-FFF2-40B4-BE49-F238E27FC236}">
                <a16:creationId xmlns:a16="http://schemas.microsoft.com/office/drawing/2014/main" id="{6E54D7E4-983D-4172-8EB7-701FD25FBC2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CDD5232-A3D1-4ABF-B80E-B813DF6F4B34}"/>
              </a:ext>
            </a:extLst>
          </p:cNvPr>
          <p:cNvSpPr>
            <a:spLocks noGrp="1"/>
          </p:cNvSpPr>
          <p:nvPr>
            <p:ph type="sldNum" sz="quarter" idx="12"/>
          </p:nvPr>
        </p:nvSpPr>
        <p:spPr/>
        <p:txBody>
          <a:bodyPr/>
          <a:lstStyle/>
          <a:p>
            <a:fld id="{BE695E75-DE19-4DE8-887D-1420556FA426}" type="slidenum">
              <a:rPr lang="it-IT" smtClean="0"/>
              <a:t>‹N›</a:t>
            </a:fld>
            <a:endParaRPr lang="it-IT"/>
          </a:p>
        </p:txBody>
      </p:sp>
    </p:spTree>
    <p:extLst>
      <p:ext uri="{BB962C8B-B14F-4D97-AF65-F5344CB8AC3E}">
        <p14:creationId xmlns:p14="http://schemas.microsoft.com/office/powerpoint/2010/main" val="189635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428407-3AF2-461E-B4C8-EF57000D3DC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EEC81BC-3A16-4136-A058-D1986176CB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7FFD9FE-5A54-4072-96AE-5E810CA8C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CD6BC21-7D28-480C-801A-90CFDB2BF544}"/>
              </a:ext>
            </a:extLst>
          </p:cNvPr>
          <p:cNvSpPr>
            <a:spLocks noGrp="1"/>
          </p:cNvSpPr>
          <p:nvPr>
            <p:ph type="dt" sz="half" idx="10"/>
          </p:nvPr>
        </p:nvSpPr>
        <p:spPr/>
        <p:txBody>
          <a:bodyPr/>
          <a:lstStyle/>
          <a:p>
            <a:fld id="{DB1C7DEC-E075-41F7-BEAE-7F9E15779E20}" type="datetimeFigureOut">
              <a:rPr lang="it-IT" smtClean="0"/>
              <a:t>29/11/2021</a:t>
            </a:fld>
            <a:endParaRPr lang="it-IT"/>
          </a:p>
        </p:txBody>
      </p:sp>
      <p:sp>
        <p:nvSpPr>
          <p:cNvPr id="6" name="Segnaposto piè di pagina 5">
            <a:extLst>
              <a:ext uri="{FF2B5EF4-FFF2-40B4-BE49-F238E27FC236}">
                <a16:creationId xmlns:a16="http://schemas.microsoft.com/office/drawing/2014/main" id="{054ABF53-3730-4010-A63F-923FF1E5DD8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0B7591-39EA-448F-99F6-7D7BC503E149}"/>
              </a:ext>
            </a:extLst>
          </p:cNvPr>
          <p:cNvSpPr>
            <a:spLocks noGrp="1"/>
          </p:cNvSpPr>
          <p:nvPr>
            <p:ph type="sldNum" sz="quarter" idx="12"/>
          </p:nvPr>
        </p:nvSpPr>
        <p:spPr/>
        <p:txBody>
          <a:bodyPr/>
          <a:lstStyle/>
          <a:p>
            <a:fld id="{BE695E75-DE19-4DE8-887D-1420556FA426}" type="slidenum">
              <a:rPr lang="it-IT" smtClean="0"/>
              <a:t>‹N›</a:t>
            </a:fld>
            <a:endParaRPr lang="it-IT"/>
          </a:p>
        </p:txBody>
      </p:sp>
    </p:spTree>
    <p:extLst>
      <p:ext uri="{BB962C8B-B14F-4D97-AF65-F5344CB8AC3E}">
        <p14:creationId xmlns:p14="http://schemas.microsoft.com/office/powerpoint/2010/main" val="362539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E2722-92E8-466B-9916-3124ED28CA8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4FD579D-EE0C-42AE-9B84-DC6E1B6067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94B3ECC-230A-46A2-8A9D-765E5CDC9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99ECFA6-0005-4E8B-AC59-35DE00A37006}"/>
              </a:ext>
            </a:extLst>
          </p:cNvPr>
          <p:cNvSpPr>
            <a:spLocks noGrp="1"/>
          </p:cNvSpPr>
          <p:nvPr>
            <p:ph type="dt" sz="half" idx="10"/>
          </p:nvPr>
        </p:nvSpPr>
        <p:spPr/>
        <p:txBody>
          <a:bodyPr/>
          <a:lstStyle/>
          <a:p>
            <a:fld id="{DB1C7DEC-E075-41F7-BEAE-7F9E15779E20}" type="datetimeFigureOut">
              <a:rPr lang="it-IT" smtClean="0"/>
              <a:t>29/11/2021</a:t>
            </a:fld>
            <a:endParaRPr lang="it-IT"/>
          </a:p>
        </p:txBody>
      </p:sp>
      <p:sp>
        <p:nvSpPr>
          <p:cNvPr id="6" name="Segnaposto piè di pagina 5">
            <a:extLst>
              <a:ext uri="{FF2B5EF4-FFF2-40B4-BE49-F238E27FC236}">
                <a16:creationId xmlns:a16="http://schemas.microsoft.com/office/drawing/2014/main" id="{8CF090FD-5D5D-42A9-9C85-AC0194D821E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D5AB39F-8E27-4CA8-8811-A2041F81700D}"/>
              </a:ext>
            </a:extLst>
          </p:cNvPr>
          <p:cNvSpPr>
            <a:spLocks noGrp="1"/>
          </p:cNvSpPr>
          <p:nvPr>
            <p:ph type="sldNum" sz="quarter" idx="12"/>
          </p:nvPr>
        </p:nvSpPr>
        <p:spPr/>
        <p:txBody>
          <a:bodyPr/>
          <a:lstStyle/>
          <a:p>
            <a:fld id="{BE695E75-DE19-4DE8-887D-1420556FA426}" type="slidenum">
              <a:rPr lang="it-IT" smtClean="0"/>
              <a:t>‹N›</a:t>
            </a:fld>
            <a:endParaRPr lang="it-IT"/>
          </a:p>
        </p:txBody>
      </p:sp>
    </p:spTree>
    <p:extLst>
      <p:ext uri="{BB962C8B-B14F-4D97-AF65-F5344CB8AC3E}">
        <p14:creationId xmlns:p14="http://schemas.microsoft.com/office/powerpoint/2010/main" val="176786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a:blip>
          <a:srcRect/>
          <a:stretch>
            <a:fillRect l="-12000" r="-12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EEF2B3B-F0AE-47B6-B36A-05E8671E3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321EC5-9109-4C65-B01F-FFB7B346A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074DB7B-0B40-4A64-AE6F-BF3B5155B1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C7DEC-E075-41F7-BEAE-7F9E15779E20}" type="datetimeFigureOut">
              <a:rPr lang="it-IT" smtClean="0"/>
              <a:t>29/11/2021</a:t>
            </a:fld>
            <a:endParaRPr lang="it-IT"/>
          </a:p>
        </p:txBody>
      </p:sp>
      <p:sp>
        <p:nvSpPr>
          <p:cNvPr id="5" name="Segnaposto piè di pagina 4">
            <a:extLst>
              <a:ext uri="{FF2B5EF4-FFF2-40B4-BE49-F238E27FC236}">
                <a16:creationId xmlns:a16="http://schemas.microsoft.com/office/drawing/2014/main" id="{38D789B7-7075-474A-9224-85C209F2C5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719FB0F-A3B3-48A5-A366-AC1F7271C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95E75-DE19-4DE8-887D-1420556FA426}" type="slidenum">
              <a:rPr lang="it-IT" smtClean="0"/>
              <a:t>‹N›</a:t>
            </a:fld>
            <a:endParaRPr lang="it-IT"/>
          </a:p>
        </p:txBody>
      </p:sp>
    </p:spTree>
    <p:extLst>
      <p:ext uri="{BB962C8B-B14F-4D97-AF65-F5344CB8AC3E}">
        <p14:creationId xmlns:p14="http://schemas.microsoft.com/office/powerpoint/2010/main" val="295258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476D58A6-06DD-41AC-B36B-5B211CC0BC4E}"/>
              </a:ext>
            </a:extLst>
          </p:cNvPr>
          <p:cNvSpPr>
            <a:spLocks noGrp="1"/>
          </p:cNvSpPr>
          <p:nvPr>
            <p:ph type="subTitle" idx="1"/>
          </p:nvPr>
        </p:nvSpPr>
        <p:spPr>
          <a:xfrm>
            <a:off x="3845884" y="1064252"/>
            <a:ext cx="7358729" cy="2035629"/>
          </a:xfrm>
        </p:spPr>
        <p:txBody>
          <a:bodyPr>
            <a:noAutofit/>
          </a:bodyPr>
          <a:lstStyle/>
          <a:p>
            <a:r>
              <a:rPr lang="it-IT" sz="6600" b="1" spc="-150" dirty="0">
                <a:solidFill>
                  <a:srgbClr val="0070C0"/>
                </a:solidFill>
                <a:latin typeface="Arial Black" panose="020B0A04020102020204" pitchFamily="34" charset="0"/>
              </a:rPr>
              <a:t>Propaganda </a:t>
            </a:r>
            <a:br>
              <a:rPr lang="it-IT" sz="6600" b="1" spc="-150" dirty="0">
                <a:solidFill>
                  <a:srgbClr val="0070C0"/>
                </a:solidFill>
                <a:latin typeface="Arial Black" panose="020B0A04020102020204" pitchFamily="34" charset="0"/>
              </a:rPr>
            </a:br>
            <a:r>
              <a:rPr lang="it-IT" sz="6600" b="1" spc="-150" dirty="0">
                <a:solidFill>
                  <a:srgbClr val="0070C0"/>
                </a:solidFill>
                <a:latin typeface="Arial Black" panose="020B0A04020102020204" pitchFamily="34" charset="0"/>
              </a:rPr>
              <a:t>e Olocausto</a:t>
            </a:r>
          </a:p>
          <a:p>
            <a:r>
              <a:rPr lang="it-IT" b="1" spc="-150" dirty="0">
                <a:solidFill>
                  <a:srgbClr val="0070C0"/>
                </a:solidFill>
                <a:latin typeface="Arial Black" panose="020B0A04020102020204" pitchFamily="34" charset="0"/>
              </a:rPr>
              <a:t>Quando la comunicazione diventa violenta</a:t>
            </a:r>
          </a:p>
        </p:txBody>
      </p:sp>
      <p:sp>
        <p:nvSpPr>
          <p:cNvPr id="14" name="Pentagono 13">
            <a:extLst>
              <a:ext uri="{FF2B5EF4-FFF2-40B4-BE49-F238E27FC236}">
                <a16:creationId xmlns:a16="http://schemas.microsoft.com/office/drawing/2014/main" id="{1A6929D1-18CA-42D8-B27E-6F6EB5A8E6DB}"/>
              </a:ext>
            </a:extLst>
          </p:cNvPr>
          <p:cNvSpPr/>
          <p:nvPr/>
        </p:nvSpPr>
        <p:spPr>
          <a:xfrm rot="18576947">
            <a:off x="-1275235" y="-83277"/>
            <a:ext cx="4476827" cy="3778633"/>
          </a:xfrm>
          <a:custGeom>
            <a:avLst/>
            <a:gdLst>
              <a:gd name="connsiteX0" fmla="*/ 3 w 2371061"/>
              <a:gd name="connsiteY0" fmla="*/ 811935 h 2125680"/>
              <a:gd name="connsiteX1" fmla="*/ 1185531 w 2371061"/>
              <a:gd name="connsiteY1" fmla="*/ 0 h 2125680"/>
              <a:gd name="connsiteX2" fmla="*/ 2371058 w 2371061"/>
              <a:gd name="connsiteY2" fmla="*/ 811935 h 2125680"/>
              <a:gd name="connsiteX3" fmla="*/ 1918227 w 2371061"/>
              <a:gd name="connsiteY3" fmla="*/ 2125675 h 2125680"/>
              <a:gd name="connsiteX4" fmla="*/ 452834 w 2371061"/>
              <a:gd name="connsiteY4" fmla="*/ 2125675 h 2125680"/>
              <a:gd name="connsiteX5" fmla="*/ 3 w 2371061"/>
              <a:gd name="connsiteY5" fmla="*/ 811935 h 2125680"/>
              <a:gd name="connsiteX0" fmla="*/ 0 w 2371055"/>
              <a:gd name="connsiteY0" fmla="*/ 1119258 h 2432998"/>
              <a:gd name="connsiteX1" fmla="*/ 1290010 w 2371055"/>
              <a:gd name="connsiteY1" fmla="*/ 0 h 2432998"/>
              <a:gd name="connsiteX2" fmla="*/ 2371055 w 2371055"/>
              <a:gd name="connsiteY2" fmla="*/ 1119258 h 2432998"/>
              <a:gd name="connsiteX3" fmla="*/ 1918224 w 2371055"/>
              <a:gd name="connsiteY3" fmla="*/ 2432998 h 2432998"/>
              <a:gd name="connsiteX4" fmla="*/ 452831 w 2371055"/>
              <a:gd name="connsiteY4" fmla="*/ 2432998 h 2432998"/>
              <a:gd name="connsiteX5" fmla="*/ 0 w 2371055"/>
              <a:gd name="connsiteY5" fmla="*/ 1119258 h 2432998"/>
              <a:gd name="connsiteX0" fmla="*/ 0 w 2400996"/>
              <a:gd name="connsiteY0" fmla="*/ 1116435 h 2432998"/>
              <a:gd name="connsiteX1" fmla="*/ 1319951 w 2400996"/>
              <a:gd name="connsiteY1" fmla="*/ 0 h 2432998"/>
              <a:gd name="connsiteX2" fmla="*/ 2400996 w 2400996"/>
              <a:gd name="connsiteY2" fmla="*/ 1119258 h 2432998"/>
              <a:gd name="connsiteX3" fmla="*/ 1948165 w 2400996"/>
              <a:gd name="connsiteY3" fmla="*/ 2432998 h 2432998"/>
              <a:gd name="connsiteX4" fmla="*/ 482772 w 2400996"/>
              <a:gd name="connsiteY4" fmla="*/ 2432998 h 2432998"/>
              <a:gd name="connsiteX5" fmla="*/ 0 w 2400996"/>
              <a:gd name="connsiteY5" fmla="*/ 1116435 h 2432998"/>
              <a:gd name="connsiteX0" fmla="*/ 0 w 2302708"/>
              <a:gd name="connsiteY0" fmla="*/ 1116435 h 2432998"/>
              <a:gd name="connsiteX1" fmla="*/ 1319951 w 2302708"/>
              <a:gd name="connsiteY1" fmla="*/ 0 h 2432998"/>
              <a:gd name="connsiteX2" fmla="*/ 2302708 w 2302708"/>
              <a:gd name="connsiteY2" fmla="*/ 1200615 h 2432998"/>
              <a:gd name="connsiteX3" fmla="*/ 1948165 w 2302708"/>
              <a:gd name="connsiteY3" fmla="*/ 2432998 h 2432998"/>
              <a:gd name="connsiteX4" fmla="*/ 482772 w 2302708"/>
              <a:gd name="connsiteY4" fmla="*/ 2432998 h 2432998"/>
              <a:gd name="connsiteX5" fmla="*/ 0 w 2302708"/>
              <a:gd name="connsiteY5" fmla="*/ 1116435 h 2432998"/>
              <a:gd name="connsiteX0" fmla="*/ 0 w 2040607"/>
              <a:gd name="connsiteY0" fmla="*/ 899484 h 2432998"/>
              <a:gd name="connsiteX1" fmla="*/ 1057850 w 2040607"/>
              <a:gd name="connsiteY1" fmla="*/ 0 h 2432998"/>
              <a:gd name="connsiteX2" fmla="*/ 2040607 w 2040607"/>
              <a:gd name="connsiteY2" fmla="*/ 1200615 h 2432998"/>
              <a:gd name="connsiteX3" fmla="*/ 1686064 w 2040607"/>
              <a:gd name="connsiteY3" fmla="*/ 2432998 h 2432998"/>
              <a:gd name="connsiteX4" fmla="*/ 220671 w 2040607"/>
              <a:gd name="connsiteY4" fmla="*/ 2432998 h 2432998"/>
              <a:gd name="connsiteX5" fmla="*/ 0 w 2040607"/>
              <a:gd name="connsiteY5" fmla="*/ 899484 h 2432998"/>
              <a:gd name="connsiteX0" fmla="*/ 0 w 2351852"/>
              <a:gd name="connsiteY0" fmla="*/ 1157113 h 2432998"/>
              <a:gd name="connsiteX1" fmla="*/ 1369095 w 2351852"/>
              <a:gd name="connsiteY1" fmla="*/ 0 h 2432998"/>
              <a:gd name="connsiteX2" fmla="*/ 2351852 w 2351852"/>
              <a:gd name="connsiteY2" fmla="*/ 1200615 h 2432998"/>
              <a:gd name="connsiteX3" fmla="*/ 1997309 w 2351852"/>
              <a:gd name="connsiteY3" fmla="*/ 2432998 h 2432998"/>
              <a:gd name="connsiteX4" fmla="*/ 531916 w 2351852"/>
              <a:gd name="connsiteY4" fmla="*/ 2432998 h 2432998"/>
              <a:gd name="connsiteX5" fmla="*/ 0 w 2351852"/>
              <a:gd name="connsiteY5" fmla="*/ 1157113 h 2432998"/>
              <a:gd name="connsiteX0" fmla="*/ 0 w 3916268"/>
              <a:gd name="connsiteY0" fmla="*/ 2452037 h 2452037"/>
              <a:gd name="connsiteX1" fmla="*/ 2933511 w 3916268"/>
              <a:gd name="connsiteY1" fmla="*/ 0 h 2452037"/>
              <a:gd name="connsiteX2" fmla="*/ 3916268 w 3916268"/>
              <a:gd name="connsiteY2" fmla="*/ 1200615 h 2452037"/>
              <a:gd name="connsiteX3" fmla="*/ 3561725 w 3916268"/>
              <a:gd name="connsiteY3" fmla="*/ 2432998 h 2452037"/>
              <a:gd name="connsiteX4" fmla="*/ 2096332 w 3916268"/>
              <a:gd name="connsiteY4" fmla="*/ 2432998 h 2452037"/>
              <a:gd name="connsiteX5" fmla="*/ 0 w 3916268"/>
              <a:gd name="connsiteY5" fmla="*/ 2452037 h 2452037"/>
              <a:gd name="connsiteX0" fmla="*/ 0 w 4295932"/>
              <a:gd name="connsiteY0" fmla="*/ 2452037 h 2452037"/>
              <a:gd name="connsiteX1" fmla="*/ 2933511 w 4295932"/>
              <a:gd name="connsiteY1" fmla="*/ 0 h 2452037"/>
              <a:gd name="connsiteX2" fmla="*/ 4295932 w 4295932"/>
              <a:gd name="connsiteY2" fmla="*/ 1659293 h 2452037"/>
              <a:gd name="connsiteX3" fmla="*/ 3561725 w 4295932"/>
              <a:gd name="connsiteY3" fmla="*/ 2432998 h 2452037"/>
              <a:gd name="connsiteX4" fmla="*/ 2096332 w 4295932"/>
              <a:gd name="connsiteY4" fmla="*/ 2432998 h 2452037"/>
              <a:gd name="connsiteX5" fmla="*/ 0 w 4295932"/>
              <a:gd name="connsiteY5" fmla="*/ 2452037 h 2452037"/>
              <a:gd name="connsiteX0" fmla="*/ 0 w 4349033"/>
              <a:gd name="connsiteY0" fmla="*/ 2454582 h 2454582"/>
              <a:gd name="connsiteX1" fmla="*/ 2986612 w 4349033"/>
              <a:gd name="connsiteY1" fmla="*/ 0 h 2454582"/>
              <a:gd name="connsiteX2" fmla="*/ 4349033 w 4349033"/>
              <a:gd name="connsiteY2" fmla="*/ 1659293 h 2454582"/>
              <a:gd name="connsiteX3" fmla="*/ 3614826 w 4349033"/>
              <a:gd name="connsiteY3" fmla="*/ 2432998 h 2454582"/>
              <a:gd name="connsiteX4" fmla="*/ 2149433 w 4349033"/>
              <a:gd name="connsiteY4" fmla="*/ 2432998 h 2454582"/>
              <a:gd name="connsiteX5" fmla="*/ 0 w 4349033"/>
              <a:gd name="connsiteY5" fmla="*/ 2454582 h 2454582"/>
              <a:gd name="connsiteX0" fmla="*/ 0 w 4447653"/>
              <a:gd name="connsiteY0" fmla="*/ 2454582 h 2454582"/>
              <a:gd name="connsiteX1" fmla="*/ 2986612 w 4447653"/>
              <a:gd name="connsiteY1" fmla="*/ 0 h 2454582"/>
              <a:gd name="connsiteX2" fmla="*/ 4447653 w 4447653"/>
              <a:gd name="connsiteY2" fmla="*/ 1761366 h 2454582"/>
              <a:gd name="connsiteX3" fmla="*/ 3614826 w 4447653"/>
              <a:gd name="connsiteY3" fmla="*/ 2432998 h 2454582"/>
              <a:gd name="connsiteX4" fmla="*/ 2149433 w 4447653"/>
              <a:gd name="connsiteY4" fmla="*/ 2432998 h 2454582"/>
              <a:gd name="connsiteX5" fmla="*/ 0 w 4447653"/>
              <a:gd name="connsiteY5" fmla="*/ 2454582 h 2454582"/>
              <a:gd name="connsiteX0" fmla="*/ 0 w 4447653"/>
              <a:gd name="connsiteY0" fmla="*/ 2454582 h 3732815"/>
              <a:gd name="connsiteX1" fmla="*/ 2986612 w 4447653"/>
              <a:gd name="connsiteY1" fmla="*/ 0 h 3732815"/>
              <a:gd name="connsiteX2" fmla="*/ 4447653 w 4447653"/>
              <a:gd name="connsiteY2" fmla="*/ 1761366 h 3732815"/>
              <a:gd name="connsiteX3" fmla="*/ 4280929 w 4447653"/>
              <a:gd name="connsiteY3" fmla="*/ 3732815 h 3732815"/>
              <a:gd name="connsiteX4" fmla="*/ 2149433 w 4447653"/>
              <a:gd name="connsiteY4" fmla="*/ 2432998 h 3732815"/>
              <a:gd name="connsiteX5" fmla="*/ 0 w 4447653"/>
              <a:gd name="connsiteY5" fmla="*/ 2454582 h 3732815"/>
              <a:gd name="connsiteX0" fmla="*/ 32360 w 4480013"/>
              <a:gd name="connsiteY0" fmla="*/ 2454582 h 3732815"/>
              <a:gd name="connsiteX1" fmla="*/ 3018972 w 4480013"/>
              <a:gd name="connsiteY1" fmla="*/ 0 h 3732815"/>
              <a:gd name="connsiteX2" fmla="*/ 4480013 w 4480013"/>
              <a:gd name="connsiteY2" fmla="*/ 1761366 h 3732815"/>
              <a:gd name="connsiteX3" fmla="*/ 4313289 w 4480013"/>
              <a:gd name="connsiteY3" fmla="*/ 3732815 h 3732815"/>
              <a:gd name="connsiteX4" fmla="*/ 0 w 4480013"/>
              <a:gd name="connsiteY4" fmla="*/ 3433474 h 3732815"/>
              <a:gd name="connsiteX5" fmla="*/ 32360 w 4480013"/>
              <a:gd name="connsiteY5" fmla="*/ 2454582 h 3732815"/>
              <a:gd name="connsiteX0" fmla="*/ 17597 w 4465250"/>
              <a:gd name="connsiteY0" fmla="*/ 2454582 h 3732815"/>
              <a:gd name="connsiteX1" fmla="*/ 3004209 w 4465250"/>
              <a:gd name="connsiteY1" fmla="*/ 0 h 3732815"/>
              <a:gd name="connsiteX2" fmla="*/ 4465250 w 4465250"/>
              <a:gd name="connsiteY2" fmla="*/ 1761366 h 3732815"/>
              <a:gd name="connsiteX3" fmla="*/ 4298526 w 4465250"/>
              <a:gd name="connsiteY3" fmla="*/ 3732815 h 3732815"/>
              <a:gd name="connsiteX4" fmla="*/ 0 w 4465250"/>
              <a:gd name="connsiteY4" fmla="*/ 3604957 h 3732815"/>
              <a:gd name="connsiteX5" fmla="*/ 17597 w 4465250"/>
              <a:gd name="connsiteY5" fmla="*/ 2454582 h 3732815"/>
              <a:gd name="connsiteX0" fmla="*/ 17597 w 4465250"/>
              <a:gd name="connsiteY0" fmla="*/ 2454582 h 3770409"/>
              <a:gd name="connsiteX1" fmla="*/ 3004209 w 4465250"/>
              <a:gd name="connsiteY1" fmla="*/ 0 h 3770409"/>
              <a:gd name="connsiteX2" fmla="*/ 4465250 w 4465250"/>
              <a:gd name="connsiteY2" fmla="*/ 1761366 h 3770409"/>
              <a:gd name="connsiteX3" fmla="*/ 4287251 w 4465250"/>
              <a:gd name="connsiteY3" fmla="*/ 3770409 h 3770409"/>
              <a:gd name="connsiteX4" fmla="*/ 0 w 4465250"/>
              <a:gd name="connsiteY4" fmla="*/ 3604957 h 3770409"/>
              <a:gd name="connsiteX5" fmla="*/ 17597 w 4465250"/>
              <a:gd name="connsiteY5" fmla="*/ 2454582 h 3770409"/>
              <a:gd name="connsiteX0" fmla="*/ 17597 w 4465250"/>
              <a:gd name="connsiteY0" fmla="*/ 2462806 h 3778633"/>
              <a:gd name="connsiteX1" fmla="*/ 3006676 w 4465250"/>
              <a:gd name="connsiteY1" fmla="*/ 0 h 3778633"/>
              <a:gd name="connsiteX2" fmla="*/ 4465250 w 4465250"/>
              <a:gd name="connsiteY2" fmla="*/ 1769590 h 3778633"/>
              <a:gd name="connsiteX3" fmla="*/ 4287251 w 4465250"/>
              <a:gd name="connsiteY3" fmla="*/ 3778633 h 3778633"/>
              <a:gd name="connsiteX4" fmla="*/ 0 w 4465250"/>
              <a:gd name="connsiteY4" fmla="*/ 3613181 h 3778633"/>
              <a:gd name="connsiteX5" fmla="*/ 17597 w 4465250"/>
              <a:gd name="connsiteY5" fmla="*/ 2462806 h 3778633"/>
              <a:gd name="connsiteX0" fmla="*/ 16649 w 4465250"/>
              <a:gd name="connsiteY0" fmla="*/ 2472865 h 3778633"/>
              <a:gd name="connsiteX1" fmla="*/ 3006676 w 4465250"/>
              <a:gd name="connsiteY1" fmla="*/ 0 h 3778633"/>
              <a:gd name="connsiteX2" fmla="*/ 4465250 w 4465250"/>
              <a:gd name="connsiteY2" fmla="*/ 1769590 h 3778633"/>
              <a:gd name="connsiteX3" fmla="*/ 4287251 w 4465250"/>
              <a:gd name="connsiteY3" fmla="*/ 3778633 h 3778633"/>
              <a:gd name="connsiteX4" fmla="*/ 0 w 4465250"/>
              <a:gd name="connsiteY4" fmla="*/ 3613181 h 3778633"/>
              <a:gd name="connsiteX5" fmla="*/ 16649 w 4465250"/>
              <a:gd name="connsiteY5" fmla="*/ 2472865 h 3778633"/>
              <a:gd name="connsiteX0" fmla="*/ 28226 w 4476827"/>
              <a:gd name="connsiteY0" fmla="*/ 2472865 h 3778633"/>
              <a:gd name="connsiteX1" fmla="*/ 3018253 w 4476827"/>
              <a:gd name="connsiteY1" fmla="*/ 0 h 3778633"/>
              <a:gd name="connsiteX2" fmla="*/ 4476827 w 4476827"/>
              <a:gd name="connsiteY2" fmla="*/ 1769590 h 3778633"/>
              <a:gd name="connsiteX3" fmla="*/ 4298828 w 4476827"/>
              <a:gd name="connsiteY3" fmla="*/ 3778633 h 3778633"/>
              <a:gd name="connsiteX4" fmla="*/ 0 w 4476827"/>
              <a:gd name="connsiteY4" fmla="*/ 3610399 h 3778633"/>
              <a:gd name="connsiteX5" fmla="*/ 28226 w 4476827"/>
              <a:gd name="connsiteY5" fmla="*/ 2472865 h 377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827" h="3778633">
                <a:moveTo>
                  <a:pt x="28226" y="2472865"/>
                </a:moveTo>
                <a:lnTo>
                  <a:pt x="3018253" y="0"/>
                </a:lnTo>
                <a:lnTo>
                  <a:pt x="4476827" y="1769590"/>
                </a:lnTo>
                <a:lnTo>
                  <a:pt x="4298828" y="3778633"/>
                </a:lnTo>
                <a:lnTo>
                  <a:pt x="0" y="3610399"/>
                </a:lnTo>
                <a:lnTo>
                  <a:pt x="28226" y="2472865"/>
                </a:lnTo>
                <a:close/>
              </a:path>
            </a:pathLst>
          </a:custGeom>
          <a:solidFill>
            <a:srgbClr val="D3301F"/>
          </a:solidFill>
          <a:ln>
            <a:solidFill>
              <a:srgbClr val="D33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CF2A29D3-DD76-4997-9B11-4B326113C3FD}"/>
              </a:ext>
            </a:extLst>
          </p:cNvPr>
          <p:cNvSpPr txBox="1"/>
          <p:nvPr/>
        </p:nvSpPr>
        <p:spPr>
          <a:xfrm>
            <a:off x="663444" y="802642"/>
            <a:ext cx="1567543" cy="523220"/>
          </a:xfrm>
          <a:prstGeom prst="rect">
            <a:avLst/>
          </a:prstGeom>
          <a:noFill/>
        </p:spPr>
        <p:txBody>
          <a:bodyPr wrap="square" rtlCol="0">
            <a:spAutoFit/>
          </a:bodyPr>
          <a:lstStyle/>
          <a:p>
            <a:r>
              <a:rPr lang="it-IT" sz="2800" dirty="0">
                <a:solidFill>
                  <a:schemeClr val="bg1"/>
                </a:solidFill>
                <a:latin typeface="Arial Black" panose="020B0A04020102020204" pitchFamily="34" charset="0"/>
              </a:rPr>
              <a:t>UNITÀ</a:t>
            </a:r>
            <a:endParaRPr lang="it-IT" sz="15000" dirty="0">
              <a:solidFill>
                <a:schemeClr val="bg1"/>
              </a:solidFill>
              <a:latin typeface="Arial Black" panose="020B0A04020102020204" pitchFamily="34" charset="0"/>
            </a:endParaRPr>
          </a:p>
        </p:txBody>
      </p:sp>
      <p:sp>
        <p:nvSpPr>
          <p:cNvPr id="17" name="CasellaDiTesto 16">
            <a:extLst>
              <a:ext uri="{FF2B5EF4-FFF2-40B4-BE49-F238E27FC236}">
                <a16:creationId xmlns:a16="http://schemas.microsoft.com/office/drawing/2014/main" id="{F7F2AD19-A786-4618-9F53-316DE6CF7022}"/>
              </a:ext>
            </a:extLst>
          </p:cNvPr>
          <p:cNvSpPr txBox="1"/>
          <p:nvPr/>
        </p:nvSpPr>
        <p:spPr>
          <a:xfrm>
            <a:off x="530030" y="802642"/>
            <a:ext cx="1700957" cy="2862322"/>
          </a:xfrm>
          <a:prstGeom prst="rect">
            <a:avLst/>
          </a:prstGeom>
          <a:noFill/>
        </p:spPr>
        <p:txBody>
          <a:bodyPr wrap="square" rtlCol="0">
            <a:spAutoFit/>
          </a:bodyPr>
          <a:lstStyle/>
          <a:p>
            <a:r>
              <a:rPr lang="it-IT" sz="18000" dirty="0">
                <a:solidFill>
                  <a:schemeClr val="bg1"/>
                </a:solidFill>
                <a:latin typeface="Arial Black" panose="020B0A04020102020204" pitchFamily="34" charset="0"/>
              </a:rPr>
              <a:t>2</a:t>
            </a:r>
          </a:p>
        </p:txBody>
      </p:sp>
      <p:sp>
        <p:nvSpPr>
          <p:cNvPr id="18" name="Rettangolo 17">
            <a:extLst>
              <a:ext uri="{FF2B5EF4-FFF2-40B4-BE49-F238E27FC236}">
                <a16:creationId xmlns:a16="http://schemas.microsoft.com/office/drawing/2014/main" id="{44FEA8C8-4C53-46E3-8CC1-66C3570B4B59}"/>
              </a:ext>
            </a:extLst>
          </p:cNvPr>
          <p:cNvSpPr/>
          <p:nvPr/>
        </p:nvSpPr>
        <p:spPr>
          <a:xfrm rot="18667627">
            <a:off x="375309" y="3233189"/>
            <a:ext cx="3568932" cy="320355"/>
          </a:xfrm>
          <a:custGeom>
            <a:avLst/>
            <a:gdLst>
              <a:gd name="connsiteX0" fmla="*/ 0 w 3617879"/>
              <a:gd name="connsiteY0" fmla="*/ 0 h 280797"/>
              <a:gd name="connsiteX1" fmla="*/ 3617879 w 3617879"/>
              <a:gd name="connsiteY1" fmla="*/ 0 h 280797"/>
              <a:gd name="connsiteX2" fmla="*/ 3617879 w 3617879"/>
              <a:gd name="connsiteY2" fmla="*/ 280797 h 280797"/>
              <a:gd name="connsiteX3" fmla="*/ 0 w 3617879"/>
              <a:gd name="connsiteY3" fmla="*/ 280797 h 280797"/>
              <a:gd name="connsiteX4" fmla="*/ 0 w 3617879"/>
              <a:gd name="connsiteY4" fmla="*/ 0 h 280797"/>
              <a:gd name="connsiteX0" fmla="*/ 78740 w 3617879"/>
              <a:gd name="connsiteY0" fmla="*/ 0 h 306738"/>
              <a:gd name="connsiteX1" fmla="*/ 3617879 w 3617879"/>
              <a:gd name="connsiteY1" fmla="*/ 25941 h 306738"/>
              <a:gd name="connsiteX2" fmla="*/ 3617879 w 3617879"/>
              <a:gd name="connsiteY2" fmla="*/ 306738 h 306738"/>
              <a:gd name="connsiteX3" fmla="*/ 0 w 3617879"/>
              <a:gd name="connsiteY3" fmla="*/ 306738 h 306738"/>
              <a:gd name="connsiteX4" fmla="*/ 78740 w 3617879"/>
              <a:gd name="connsiteY4" fmla="*/ 0 h 306738"/>
              <a:gd name="connsiteX0" fmla="*/ 23526 w 3562665"/>
              <a:gd name="connsiteY0" fmla="*/ 0 h 306738"/>
              <a:gd name="connsiteX1" fmla="*/ 3562665 w 3562665"/>
              <a:gd name="connsiteY1" fmla="*/ 25941 h 306738"/>
              <a:gd name="connsiteX2" fmla="*/ 3562665 w 3562665"/>
              <a:gd name="connsiteY2" fmla="*/ 306738 h 306738"/>
              <a:gd name="connsiteX3" fmla="*/ 0 w 3562665"/>
              <a:gd name="connsiteY3" fmla="*/ 287042 h 306738"/>
              <a:gd name="connsiteX4" fmla="*/ 23526 w 3562665"/>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22568 w 3539139"/>
              <a:gd name="connsiteY3" fmla="*/ 289915 h 306738"/>
              <a:gd name="connsiteX4" fmla="*/ 0 w 3539139"/>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10756 w 3539139"/>
              <a:gd name="connsiteY3" fmla="*/ 290894 h 306738"/>
              <a:gd name="connsiteX4" fmla="*/ 0 w 3539139"/>
              <a:gd name="connsiteY4" fmla="*/ 0 h 306738"/>
              <a:gd name="connsiteX0" fmla="*/ 0 w 3541266"/>
              <a:gd name="connsiteY0" fmla="*/ 0 h 306738"/>
              <a:gd name="connsiteX1" fmla="*/ 3541266 w 3541266"/>
              <a:gd name="connsiteY1" fmla="*/ 47277 h 306738"/>
              <a:gd name="connsiteX2" fmla="*/ 3539139 w 3541266"/>
              <a:gd name="connsiteY2" fmla="*/ 306738 h 306738"/>
              <a:gd name="connsiteX3" fmla="*/ 10756 w 3541266"/>
              <a:gd name="connsiteY3" fmla="*/ 290894 h 306738"/>
              <a:gd name="connsiteX4" fmla="*/ 0 w 3541266"/>
              <a:gd name="connsiteY4" fmla="*/ 0 h 306738"/>
              <a:gd name="connsiteX0" fmla="*/ 0 w 3539906"/>
              <a:gd name="connsiteY0" fmla="*/ 0 h 306738"/>
              <a:gd name="connsiteX1" fmla="*/ 3539906 w 3539906"/>
              <a:gd name="connsiteY1" fmla="*/ 47277 h 306738"/>
              <a:gd name="connsiteX2" fmla="*/ 3539139 w 3539906"/>
              <a:gd name="connsiteY2" fmla="*/ 306738 h 306738"/>
              <a:gd name="connsiteX3" fmla="*/ 10756 w 3539906"/>
              <a:gd name="connsiteY3" fmla="*/ 290894 h 306738"/>
              <a:gd name="connsiteX4" fmla="*/ 0 w 3539906"/>
              <a:gd name="connsiteY4" fmla="*/ 0 h 306738"/>
              <a:gd name="connsiteX0" fmla="*/ 0 w 3540531"/>
              <a:gd name="connsiteY0" fmla="*/ 0 h 306738"/>
              <a:gd name="connsiteX1" fmla="*/ 3540531 w 3540531"/>
              <a:gd name="connsiteY1" fmla="*/ 47277 h 306738"/>
              <a:gd name="connsiteX2" fmla="*/ 3539139 w 3540531"/>
              <a:gd name="connsiteY2" fmla="*/ 306738 h 306738"/>
              <a:gd name="connsiteX3" fmla="*/ 10756 w 3540531"/>
              <a:gd name="connsiteY3" fmla="*/ 290894 h 306738"/>
              <a:gd name="connsiteX4" fmla="*/ 0 w 3540531"/>
              <a:gd name="connsiteY4" fmla="*/ 0 h 306738"/>
              <a:gd name="connsiteX0" fmla="*/ 0 w 3543033"/>
              <a:gd name="connsiteY0" fmla="*/ 47278 h 354016"/>
              <a:gd name="connsiteX1" fmla="*/ 3543033 w 3543033"/>
              <a:gd name="connsiteY1" fmla="*/ 0 h 354016"/>
              <a:gd name="connsiteX2" fmla="*/ 3539139 w 3543033"/>
              <a:gd name="connsiteY2" fmla="*/ 354016 h 354016"/>
              <a:gd name="connsiteX3" fmla="*/ 10756 w 3543033"/>
              <a:gd name="connsiteY3" fmla="*/ 338172 h 354016"/>
              <a:gd name="connsiteX4" fmla="*/ 0 w 3543033"/>
              <a:gd name="connsiteY4" fmla="*/ 47278 h 354016"/>
              <a:gd name="connsiteX0" fmla="*/ 0 w 3545446"/>
              <a:gd name="connsiteY0" fmla="*/ 0 h 306738"/>
              <a:gd name="connsiteX1" fmla="*/ 3545446 w 3545446"/>
              <a:gd name="connsiteY1" fmla="*/ 14045 h 306738"/>
              <a:gd name="connsiteX2" fmla="*/ 3539139 w 3545446"/>
              <a:gd name="connsiteY2" fmla="*/ 306738 h 306738"/>
              <a:gd name="connsiteX3" fmla="*/ 10756 w 3545446"/>
              <a:gd name="connsiteY3" fmla="*/ 290894 h 306738"/>
              <a:gd name="connsiteX4" fmla="*/ 0 w 3545446"/>
              <a:gd name="connsiteY4" fmla="*/ 0 h 306738"/>
              <a:gd name="connsiteX0" fmla="*/ 0 w 3551719"/>
              <a:gd name="connsiteY0" fmla="*/ 0 h 306738"/>
              <a:gd name="connsiteX1" fmla="*/ 3551719 w 3551719"/>
              <a:gd name="connsiteY1" fmla="*/ 47277 h 306738"/>
              <a:gd name="connsiteX2" fmla="*/ 3539139 w 3551719"/>
              <a:gd name="connsiteY2" fmla="*/ 306738 h 306738"/>
              <a:gd name="connsiteX3" fmla="*/ 10756 w 3551719"/>
              <a:gd name="connsiteY3" fmla="*/ 290894 h 306738"/>
              <a:gd name="connsiteX4" fmla="*/ 0 w 3551719"/>
              <a:gd name="connsiteY4" fmla="*/ 0 h 306738"/>
              <a:gd name="connsiteX0" fmla="*/ 0 w 3547955"/>
              <a:gd name="connsiteY0" fmla="*/ 0 h 306738"/>
              <a:gd name="connsiteX1" fmla="*/ 3547955 w 3547955"/>
              <a:gd name="connsiteY1" fmla="*/ 47277 h 306738"/>
              <a:gd name="connsiteX2" fmla="*/ 3539139 w 3547955"/>
              <a:gd name="connsiteY2" fmla="*/ 306738 h 306738"/>
              <a:gd name="connsiteX3" fmla="*/ 10756 w 3547955"/>
              <a:gd name="connsiteY3" fmla="*/ 290894 h 306738"/>
              <a:gd name="connsiteX4" fmla="*/ 0 w 3547955"/>
              <a:gd name="connsiteY4" fmla="*/ 0 h 306738"/>
              <a:gd name="connsiteX0" fmla="*/ 0 w 3542835"/>
              <a:gd name="connsiteY0" fmla="*/ 0 h 306738"/>
              <a:gd name="connsiteX1" fmla="*/ 3542835 w 3542835"/>
              <a:gd name="connsiteY1" fmla="*/ 47277 h 306738"/>
              <a:gd name="connsiteX2" fmla="*/ 3539139 w 3542835"/>
              <a:gd name="connsiteY2" fmla="*/ 306738 h 306738"/>
              <a:gd name="connsiteX3" fmla="*/ 10756 w 3542835"/>
              <a:gd name="connsiteY3" fmla="*/ 290894 h 306738"/>
              <a:gd name="connsiteX4" fmla="*/ 0 w 3542835"/>
              <a:gd name="connsiteY4" fmla="*/ 0 h 306738"/>
              <a:gd name="connsiteX0" fmla="*/ 0 w 3539155"/>
              <a:gd name="connsiteY0" fmla="*/ 0 h 306738"/>
              <a:gd name="connsiteX1" fmla="*/ 3536768 w 3539155"/>
              <a:gd name="connsiteY1" fmla="*/ 47277 h 306738"/>
              <a:gd name="connsiteX2" fmla="*/ 3539139 w 3539155"/>
              <a:gd name="connsiteY2" fmla="*/ 306738 h 306738"/>
              <a:gd name="connsiteX3" fmla="*/ 10756 w 3539155"/>
              <a:gd name="connsiteY3" fmla="*/ 290894 h 306738"/>
              <a:gd name="connsiteX4" fmla="*/ 0 w 3539155"/>
              <a:gd name="connsiteY4" fmla="*/ 0 h 306738"/>
              <a:gd name="connsiteX0" fmla="*/ 0 w 3539142"/>
              <a:gd name="connsiteY0" fmla="*/ 0 h 306738"/>
              <a:gd name="connsiteX1" fmla="*/ 3525999 w 3539142"/>
              <a:gd name="connsiteY1" fmla="*/ 47276 h 306738"/>
              <a:gd name="connsiteX2" fmla="*/ 3539139 w 3539142"/>
              <a:gd name="connsiteY2" fmla="*/ 306738 h 306738"/>
              <a:gd name="connsiteX3" fmla="*/ 10756 w 3539142"/>
              <a:gd name="connsiteY3" fmla="*/ 290894 h 306738"/>
              <a:gd name="connsiteX4" fmla="*/ 0 w 3539142"/>
              <a:gd name="connsiteY4" fmla="*/ 0 h 306738"/>
              <a:gd name="connsiteX0" fmla="*/ 0 w 3539142"/>
              <a:gd name="connsiteY0" fmla="*/ 0 h 306738"/>
              <a:gd name="connsiteX1" fmla="*/ 3525999 w 3539142"/>
              <a:gd name="connsiteY1" fmla="*/ 47276 h 306738"/>
              <a:gd name="connsiteX2" fmla="*/ 3539139 w 3539142"/>
              <a:gd name="connsiteY2" fmla="*/ 306738 h 306738"/>
              <a:gd name="connsiteX3" fmla="*/ 10756 w 3539142"/>
              <a:gd name="connsiteY3" fmla="*/ 290894 h 306738"/>
              <a:gd name="connsiteX4" fmla="*/ 0 w 3539142"/>
              <a:gd name="connsiteY4" fmla="*/ 0 h 306738"/>
              <a:gd name="connsiteX0" fmla="*/ 0 w 3535550"/>
              <a:gd name="connsiteY0" fmla="*/ 0 h 309742"/>
              <a:gd name="connsiteX1" fmla="*/ 3522407 w 3535550"/>
              <a:gd name="connsiteY1" fmla="*/ 50280 h 309742"/>
              <a:gd name="connsiteX2" fmla="*/ 3535547 w 3535550"/>
              <a:gd name="connsiteY2" fmla="*/ 309742 h 309742"/>
              <a:gd name="connsiteX3" fmla="*/ 7164 w 3535550"/>
              <a:gd name="connsiteY3" fmla="*/ 293898 h 309742"/>
              <a:gd name="connsiteX4" fmla="*/ 0 w 3535550"/>
              <a:gd name="connsiteY4" fmla="*/ 0 h 309742"/>
              <a:gd name="connsiteX0" fmla="*/ 0 w 3545563"/>
              <a:gd name="connsiteY0" fmla="*/ 0 h 310403"/>
              <a:gd name="connsiteX1" fmla="*/ 3532420 w 3545563"/>
              <a:gd name="connsiteY1" fmla="*/ 50941 h 310403"/>
              <a:gd name="connsiteX2" fmla="*/ 3545560 w 3545563"/>
              <a:gd name="connsiteY2" fmla="*/ 310403 h 310403"/>
              <a:gd name="connsiteX3" fmla="*/ 17177 w 3545563"/>
              <a:gd name="connsiteY3" fmla="*/ 294559 h 310403"/>
              <a:gd name="connsiteX4" fmla="*/ 0 w 3545563"/>
              <a:gd name="connsiteY4" fmla="*/ 0 h 310403"/>
              <a:gd name="connsiteX0" fmla="*/ 0 w 3545563"/>
              <a:gd name="connsiteY0" fmla="*/ 0 h 310403"/>
              <a:gd name="connsiteX1" fmla="*/ 3532420 w 3545563"/>
              <a:gd name="connsiteY1" fmla="*/ 50941 h 310403"/>
              <a:gd name="connsiteX2" fmla="*/ 3545560 w 3545563"/>
              <a:gd name="connsiteY2" fmla="*/ 310403 h 310403"/>
              <a:gd name="connsiteX3" fmla="*/ 5381 w 3545563"/>
              <a:gd name="connsiteY3" fmla="*/ 295414 h 310403"/>
              <a:gd name="connsiteX4" fmla="*/ 0 w 3545563"/>
              <a:gd name="connsiteY4" fmla="*/ 0 h 31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5563" h="310403">
                <a:moveTo>
                  <a:pt x="0" y="0"/>
                </a:moveTo>
                <a:lnTo>
                  <a:pt x="3532420" y="50941"/>
                </a:lnTo>
                <a:cubicBezTo>
                  <a:pt x="3532164" y="137428"/>
                  <a:pt x="3545816" y="223916"/>
                  <a:pt x="3545560" y="310403"/>
                </a:cubicBezTo>
                <a:lnTo>
                  <a:pt x="5381" y="295414"/>
                </a:lnTo>
                <a:cubicBezTo>
                  <a:pt x="3587" y="196943"/>
                  <a:pt x="1794" y="98471"/>
                  <a:pt x="0" y="0"/>
                </a:cubicBezTo>
                <a:close/>
              </a:path>
            </a:pathLst>
          </a:custGeom>
          <a:solidFill>
            <a:srgbClr val="E16F19"/>
          </a:solidFill>
          <a:ln>
            <a:solidFill>
              <a:srgbClr val="E16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0" name="Connettore diritto 19">
            <a:extLst>
              <a:ext uri="{FF2B5EF4-FFF2-40B4-BE49-F238E27FC236}">
                <a16:creationId xmlns:a16="http://schemas.microsoft.com/office/drawing/2014/main" id="{81D55855-122B-4162-A3F3-FC0413B9B2EE}"/>
              </a:ext>
            </a:extLst>
          </p:cNvPr>
          <p:cNvCxnSpPr>
            <a:cxnSpLocks/>
          </p:cNvCxnSpPr>
          <p:nvPr/>
        </p:nvCxnSpPr>
        <p:spPr>
          <a:xfrm>
            <a:off x="1850065" y="4059867"/>
            <a:ext cx="9046535" cy="0"/>
          </a:xfrm>
          <a:prstGeom prst="line">
            <a:avLst/>
          </a:prstGeom>
          <a:ln w="76200">
            <a:solidFill>
              <a:srgbClr val="E16F19"/>
            </a:solidFill>
            <a:prstDash val="sysDash"/>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A53BF2E0-43E0-4142-9832-9C6C1103FA1D}"/>
              </a:ext>
            </a:extLst>
          </p:cNvPr>
          <p:cNvCxnSpPr>
            <a:cxnSpLocks/>
          </p:cNvCxnSpPr>
          <p:nvPr/>
        </p:nvCxnSpPr>
        <p:spPr>
          <a:xfrm flipV="1">
            <a:off x="10951412" y="3439633"/>
            <a:ext cx="546807" cy="609601"/>
          </a:xfrm>
          <a:prstGeom prst="line">
            <a:avLst/>
          </a:prstGeom>
          <a:ln w="76200">
            <a:solidFill>
              <a:srgbClr val="E16F19"/>
            </a:solidFill>
            <a:prstDash val="sysDash"/>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834F12AA-1696-4D94-A937-5B7919A0D62A}"/>
              </a:ext>
            </a:extLst>
          </p:cNvPr>
          <p:cNvCxnSpPr>
            <a:cxnSpLocks/>
          </p:cNvCxnSpPr>
          <p:nvPr/>
        </p:nvCxnSpPr>
        <p:spPr>
          <a:xfrm flipV="1">
            <a:off x="11495314" y="0"/>
            <a:ext cx="0" cy="3396217"/>
          </a:xfrm>
          <a:prstGeom prst="line">
            <a:avLst/>
          </a:prstGeom>
          <a:ln w="76200">
            <a:solidFill>
              <a:srgbClr val="E16F1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34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o 13">
            <a:extLst>
              <a:ext uri="{FF2B5EF4-FFF2-40B4-BE49-F238E27FC236}">
                <a16:creationId xmlns:a16="http://schemas.microsoft.com/office/drawing/2014/main" id="{53733593-4232-4A26-9B33-BCAA121DDC0F}"/>
              </a:ext>
            </a:extLst>
          </p:cNvPr>
          <p:cNvSpPr/>
          <p:nvPr/>
        </p:nvSpPr>
        <p:spPr>
          <a:xfrm rot="18576947">
            <a:off x="-310359" y="-98606"/>
            <a:ext cx="1498964" cy="1499904"/>
          </a:xfrm>
          <a:custGeom>
            <a:avLst/>
            <a:gdLst>
              <a:gd name="connsiteX0" fmla="*/ 3 w 2371061"/>
              <a:gd name="connsiteY0" fmla="*/ 811935 h 2125680"/>
              <a:gd name="connsiteX1" fmla="*/ 1185531 w 2371061"/>
              <a:gd name="connsiteY1" fmla="*/ 0 h 2125680"/>
              <a:gd name="connsiteX2" fmla="*/ 2371058 w 2371061"/>
              <a:gd name="connsiteY2" fmla="*/ 811935 h 2125680"/>
              <a:gd name="connsiteX3" fmla="*/ 1918227 w 2371061"/>
              <a:gd name="connsiteY3" fmla="*/ 2125675 h 2125680"/>
              <a:gd name="connsiteX4" fmla="*/ 452834 w 2371061"/>
              <a:gd name="connsiteY4" fmla="*/ 2125675 h 2125680"/>
              <a:gd name="connsiteX5" fmla="*/ 3 w 2371061"/>
              <a:gd name="connsiteY5" fmla="*/ 811935 h 2125680"/>
              <a:gd name="connsiteX0" fmla="*/ 0 w 2371055"/>
              <a:gd name="connsiteY0" fmla="*/ 1119258 h 2432998"/>
              <a:gd name="connsiteX1" fmla="*/ 1290010 w 2371055"/>
              <a:gd name="connsiteY1" fmla="*/ 0 h 2432998"/>
              <a:gd name="connsiteX2" fmla="*/ 2371055 w 2371055"/>
              <a:gd name="connsiteY2" fmla="*/ 1119258 h 2432998"/>
              <a:gd name="connsiteX3" fmla="*/ 1918224 w 2371055"/>
              <a:gd name="connsiteY3" fmla="*/ 2432998 h 2432998"/>
              <a:gd name="connsiteX4" fmla="*/ 452831 w 2371055"/>
              <a:gd name="connsiteY4" fmla="*/ 2432998 h 2432998"/>
              <a:gd name="connsiteX5" fmla="*/ 0 w 2371055"/>
              <a:gd name="connsiteY5" fmla="*/ 1119258 h 2432998"/>
              <a:gd name="connsiteX0" fmla="*/ 0 w 2400996"/>
              <a:gd name="connsiteY0" fmla="*/ 1116435 h 2432998"/>
              <a:gd name="connsiteX1" fmla="*/ 1319951 w 2400996"/>
              <a:gd name="connsiteY1" fmla="*/ 0 h 2432998"/>
              <a:gd name="connsiteX2" fmla="*/ 2400996 w 2400996"/>
              <a:gd name="connsiteY2" fmla="*/ 1119258 h 2432998"/>
              <a:gd name="connsiteX3" fmla="*/ 1948165 w 2400996"/>
              <a:gd name="connsiteY3" fmla="*/ 2432998 h 2432998"/>
              <a:gd name="connsiteX4" fmla="*/ 482772 w 2400996"/>
              <a:gd name="connsiteY4" fmla="*/ 2432998 h 2432998"/>
              <a:gd name="connsiteX5" fmla="*/ 0 w 2400996"/>
              <a:gd name="connsiteY5" fmla="*/ 1116435 h 2432998"/>
              <a:gd name="connsiteX0" fmla="*/ 0 w 2302708"/>
              <a:gd name="connsiteY0" fmla="*/ 1116435 h 2432998"/>
              <a:gd name="connsiteX1" fmla="*/ 1319951 w 2302708"/>
              <a:gd name="connsiteY1" fmla="*/ 0 h 2432998"/>
              <a:gd name="connsiteX2" fmla="*/ 2302708 w 2302708"/>
              <a:gd name="connsiteY2" fmla="*/ 1200615 h 2432998"/>
              <a:gd name="connsiteX3" fmla="*/ 1948165 w 2302708"/>
              <a:gd name="connsiteY3" fmla="*/ 2432998 h 2432998"/>
              <a:gd name="connsiteX4" fmla="*/ 482772 w 2302708"/>
              <a:gd name="connsiteY4" fmla="*/ 2432998 h 2432998"/>
              <a:gd name="connsiteX5" fmla="*/ 0 w 2302708"/>
              <a:gd name="connsiteY5" fmla="*/ 1116435 h 2432998"/>
              <a:gd name="connsiteX0" fmla="*/ 0 w 2040607"/>
              <a:gd name="connsiteY0" fmla="*/ 899484 h 2432998"/>
              <a:gd name="connsiteX1" fmla="*/ 1057850 w 2040607"/>
              <a:gd name="connsiteY1" fmla="*/ 0 h 2432998"/>
              <a:gd name="connsiteX2" fmla="*/ 2040607 w 2040607"/>
              <a:gd name="connsiteY2" fmla="*/ 1200615 h 2432998"/>
              <a:gd name="connsiteX3" fmla="*/ 1686064 w 2040607"/>
              <a:gd name="connsiteY3" fmla="*/ 2432998 h 2432998"/>
              <a:gd name="connsiteX4" fmla="*/ 220671 w 2040607"/>
              <a:gd name="connsiteY4" fmla="*/ 2432998 h 2432998"/>
              <a:gd name="connsiteX5" fmla="*/ 0 w 2040607"/>
              <a:gd name="connsiteY5" fmla="*/ 899484 h 2432998"/>
              <a:gd name="connsiteX0" fmla="*/ 0 w 2351852"/>
              <a:gd name="connsiteY0" fmla="*/ 1157113 h 2432998"/>
              <a:gd name="connsiteX1" fmla="*/ 1369095 w 2351852"/>
              <a:gd name="connsiteY1" fmla="*/ 0 h 2432998"/>
              <a:gd name="connsiteX2" fmla="*/ 2351852 w 2351852"/>
              <a:gd name="connsiteY2" fmla="*/ 1200615 h 2432998"/>
              <a:gd name="connsiteX3" fmla="*/ 1997309 w 2351852"/>
              <a:gd name="connsiteY3" fmla="*/ 2432998 h 2432998"/>
              <a:gd name="connsiteX4" fmla="*/ 531916 w 2351852"/>
              <a:gd name="connsiteY4" fmla="*/ 2432998 h 2432998"/>
              <a:gd name="connsiteX5" fmla="*/ 0 w 2351852"/>
              <a:gd name="connsiteY5" fmla="*/ 1157113 h 2432998"/>
              <a:gd name="connsiteX0" fmla="*/ 0 w 3916268"/>
              <a:gd name="connsiteY0" fmla="*/ 2452037 h 2452037"/>
              <a:gd name="connsiteX1" fmla="*/ 2933511 w 3916268"/>
              <a:gd name="connsiteY1" fmla="*/ 0 h 2452037"/>
              <a:gd name="connsiteX2" fmla="*/ 3916268 w 3916268"/>
              <a:gd name="connsiteY2" fmla="*/ 1200615 h 2452037"/>
              <a:gd name="connsiteX3" fmla="*/ 3561725 w 3916268"/>
              <a:gd name="connsiteY3" fmla="*/ 2432998 h 2452037"/>
              <a:gd name="connsiteX4" fmla="*/ 2096332 w 3916268"/>
              <a:gd name="connsiteY4" fmla="*/ 2432998 h 2452037"/>
              <a:gd name="connsiteX5" fmla="*/ 0 w 3916268"/>
              <a:gd name="connsiteY5" fmla="*/ 2452037 h 2452037"/>
              <a:gd name="connsiteX0" fmla="*/ 0 w 4295932"/>
              <a:gd name="connsiteY0" fmla="*/ 2452037 h 2452037"/>
              <a:gd name="connsiteX1" fmla="*/ 2933511 w 4295932"/>
              <a:gd name="connsiteY1" fmla="*/ 0 h 2452037"/>
              <a:gd name="connsiteX2" fmla="*/ 4295932 w 4295932"/>
              <a:gd name="connsiteY2" fmla="*/ 1659293 h 2452037"/>
              <a:gd name="connsiteX3" fmla="*/ 3561725 w 4295932"/>
              <a:gd name="connsiteY3" fmla="*/ 2432998 h 2452037"/>
              <a:gd name="connsiteX4" fmla="*/ 2096332 w 4295932"/>
              <a:gd name="connsiteY4" fmla="*/ 2432998 h 2452037"/>
              <a:gd name="connsiteX5" fmla="*/ 0 w 4295932"/>
              <a:gd name="connsiteY5" fmla="*/ 2452037 h 2452037"/>
              <a:gd name="connsiteX0" fmla="*/ 0 w 4349033"/>
              <a:gd name="connsiteY0" fmla="*/ 2454582 h 2454582"/>
              <a:gd name="connsiteX1" fmla="*/ 2986612 w 4349033"/>
              <a:gd name="connsiteY1" fmla="*/ 0 h 2454582"/>
              <a:gd name="connsiteX2" fmla="*/ 4349033 w 4349033"/>
              <a:gd name="connsiteY2" fmla="*/ 1659293 h 2454582"/>
              <a:gd name="connsiteX3" fmla="*/ 3614826 w 4349033"/>
              <a:gd name="connsiteY3" fmla="*/ 2432998 h 2454582"/>
              <a:gd name="connsiteX4" fmla="*/ 2149433 w 4349033"/>
              <a:gd name="connsiteY4" fmla="*/ 2432998 h 2454582"/>
              <a:gd name="connsiteX5" fmla="*/ 0 w 4349033"/>
              <a:gd name="connsiteY5" fmla="*/ 2454582 h 2454582"/>
              <a:gd name="connsiteX0" fmla="*/ 0 w 4447653"/>
              <a:gd name="connsiteY0" fmla="*/ 2454582 h 2454582"/>
              <a:gd name="connsiteX1" fmla="*/ 2986612 w 4447653"/>
              <a:gd name="connsiteY1" fmla="*/ 0 h 2454582"/>
              <a:gd name="connsiteX2" fmla="*/ 4447653 w 4447653"/>
              <a:gd name="connsiteY2" fmla="*/ 1761366 h 2454582"/>
              <a:gd name="connsiteX3" fmla="*/ 3614826 w 4447653"/>
              <a:gd name="connsiteY3" fmla="*/ 2432998 h 2454582"/>
              <a:gd name="connsiteX4" fmla="*/ 2149433 w 4447653"/>
              <a:gd name="connsiteY4" fmla="*/ 2432998 h 2454582"/>
              <a:gd name="connsiteX5" fmla="*/ 0 w 4447653"/>
              <a:gd name="connsiteY5" fmla="*/ 2454582 h 2454582"/>
              <a:gd name="connsiteX0" fmla="*/ 0 w 4447653"/>
              <a:gd name="connsiteY0" fmla="*/ 2454582 h 3732815"/>
              <a:gd name="connsiteX1" fmla="*/ 2986612 w 4447653"/>
              <a:gd name="connsiteY1" fmla="*/ 0 h 3732815"/>
              <a:gd name="connsiteX2" fmla="*/ 4447653 w 4447653"/>
              <a:gd name="connsiteY2" fmla="*/ 1761366 h 3732815"/>
              <a:gd name="connsiteX3" fmla="*/ 4280929 w 4447653"/>
              <a:gd name="connsiteY3" fmla="*/ 3732815 h 3732815"/>
              <a:gd name="connsiteX4" fmla="*/ 2149433 w 4447653"/>
              <a:gd name="connsiteY4" fmla="*/ 2432998 h 3732815"/>
              <a:gd name="connsiteX5" fmla="*/ 0 w 4447653"/>
              <a:gd name="connsiteY5" fmla="*/ 2454582 h 3732815"/>
              <a:gd name="connsiteX0" fmla="*/ 32360 w 4480013"/>
              <a:gd name="connsiteY0" fmla="*/ 2454582 h 3732815"/>
              <a:gd name="connsiteX1" fmla="*/ 3018972 w 4480013"/>
              <a:gd name="connsiteY1" fmla="*/ 0 h 3732815"/>
              <a:gd name="connsiteX2" fmla="*/ 4480013 w 4480013"/>
              <a:gd name="connsiteY2" fmla="*/ 1761366 h 3732815"/>
              <a:gd name="connsiteX3" fmla="*/ 4313289 w 4480013"/>
              <a:gd name="connsiteY3" fmla="*/ 3732815 h 3732815"/>
              <a:gd name="connsiteX4" fmla="*/ 0 w 4480013"/>
              <a:gd name="connsiteY4" fmla="*/ 3433474 h 3732815"/>
              <a:gd name="connsiteX5" fmla="*/ 32360 w 4480013"/>
              <a:gd name="connsiteY5" fmla="*/ 2454582 h 3732815"/>
              <a:gd name="connsiteX0" fmla="*/ 17597 w 4465250"/>
              <a:gd name="connsiteY0" fmla="*/ 2454582 h 3732815"/>
              <a:gd name="connsiteX1" fmla="*/ 3004209 w 4465250"/>
              <a:gd name="connsiteY1" fmla="*/ 0 h 3732815"/>
              <a:gd name="connsiteX2" fmla="*/ 4465250 w 4465250"/>
              <a:gd name="connsiteY2" fmla="*/ 1761366 h 3732815"/>
              <a:gd name="connsiteX3" fmla="*/ 4298526 w 4465250"/>
              <a:gd name="connsiteY3" fmla="*/ 3732815 h 3732815"/>
              <a:gd name="connsiteX4" fmla="*/ 0 w 4465250"/>
              <a:gd name="connsiteY4" fmla="*/ 3604957 h 3732815"/>
              <a:gd name="connsiteX5" fmla="*/ 17597 w 4465250"/>
              <a:gd name="connsiteY5" fmla="*/ 2454582 h 3732815"/>
              <a:gd name="connsiteX0" fmla="*/ 17597 w 4465250"/>
              <a:gd name="connsiteY0" fmla="*/ 2454582 h 3770409"/>
              <a:gd name="connsiteX1" fmla="*/ 3004209 w 4465250"/>
              <a:gd name="connsiteY1" fmla="*/ 0 h 3770409"/>
              <a:gd name="connsiteX2" fmla="*/ 4465250 w 4465250"/>
              <a:gd name="connsiteY2" fmla="*/ 1761366 h 3770409"/>
              <a:gd name="connsiteX3" fmla="*/ 4287251 w 4465250"/>
              <a:gd name="connsiteY3" fmla="*/ 3770409 h 3770409"/>
              <a:gd name="connsiteX4" fmla="*/ 0 w 4465250"/>
              <a:gd name="connsiteY4" fmla="*/ 3604957 h 3770409"/>
              <a:gd name="connsiteX5" fmla="*/ 17597 w 4465250"/>
              <a:gd name="connsiteY5" fmla="*/ 2454582 h 3770409"/>
              <a:gd name="connsiteX0" fmla="*/ 127435 w 4575088"/>
              <a:gd name="connsiteY0" fmla="*/ 2454582 h 4558108"/>
              <a:gd name="connsiteX1" fmla="*/ 3114047 w 4575088"/>
              <a:gd name="connsiteY1" fmla="*/ 0 h 4558108"/>
              <a:gd name="connsiteX2" fmla="*/ 4575088 w 4575088"/>
              <a:gd name="connsiteY2" fmla="*/ 1761366 h 4558108"/>
              <a:gd name="connsiteX3" fmla="*/ 4397089 w 4575088"/>
              <a:gd name="connsiteY3" fmla="*/ 3770409 h 4558108"/>
              <a:gd name="connsiteX4" fmla="*/ 0 w 4575088"/>
              <a:gd name="connsiteY4" fmla="*/ 4558109 h 4558108"/>
              <a:gd name="connsiteX5" fmla="*/ 127435 w 4575088"/>
              <a:gd name="connsiteY5" fmla="*/ 2454582 h 4558108"/>
              <a:gd name="connsiteX0" fmla="*/ 127435 w 4575088"/>
              <a:gd name="connsiteY0" fmla="*/ 2454582 h 4781498"/>
              <a:gd name="connsiteX1" fmla="*/ 3114047 w 4575088"/>
              <a:gd name="connsiteY1" fmla="*/ 0 h 4781498"/>
              <a:gd name="connsiteX2" fmla="*/ 4575088 w 4575088"/>
              <a:gd name="connsiteY2" fmla="*/ 1761366 h 4781498"/>
              <a:gd name="connsiteX3" fmla="*/ 4300819 w 4575088"/>
              <a:gd name="connsiteY3" fmla="*/ 4781497 h 4781498"/>
              <a:gd name="connsiteX4" fmla="*/ 0 w 4575088"/>
              <a:gd name="connsiteY4" fmla="*/ 4558109 h 4781498"/>
              <a:gd name="connsiteX5" fmla="*/ 127435 w 4575088"/>
              <a:gd name="connsiteY5" fmla="*/ 2454582 h 4781498"/>
              <a:gd name="connsiteX0" fmla="*/ 165716 w 4613369"/>
              <a:gd name="connsiteY0" fmla="*/ 2454582 h 4781498"/>
              <a:gd name="connsiteX1" fmla="*/ 3152328 w 4613369"/>
              <a:gd name="connsiteY1" fmla="*/ 0 h 4781498"/>
              <a:gd name="connsiteX2" fmla="*/ 4613369 w 4613369"/>
              <a:gd name="connsiteY2" fmla="*/ 1761366 h 4781498"/>
              <a:gd name="connsiteX3" fmla="*/ 4339100 w 4613369"/>
              <a:gd name="connsiteY3" fmla="*/ 4781497 h 4781498"/>
              <a:gd name="connsiteX4" fmla="*/ -1 w 4613369"/>
              <a:gd name="connsiteY4" fmla="*/ 4554617 h 4781498"/>
              <a:gd name="connsiteX5" fmla="*/ 165716 w 4613369"/>
              <a:gd name="connsiteY5" fmla="*/ 2454582 h 4781498"/>
              <a:gd name="connsiteX0" fmla="*/ 221575 w 4669228"/>
              <a:gd name="connsiteY0" fmla="*/ 2454582 h 4781498"/>
              <a:gd name="connsiteX1" fmla="*/ 3208187 w 4669228"/>
              <a:gd name="connsiteY1" fmla="*/ 0 h 4781498"/>
              <a:gd name="connsiteX2" fmla="*/ 4669228 w 4669228"/>
              <a:gd name="connsiteY2" fmla="*/ 1761366 h 4781498"/>
              <a:gd name="connsiteX3" fmla="*/ 4394959 w 4669228"/>
              <a:gd name="connsiteY3" fmla="*/ 4781497 h 4781498"/>
              <a:gd name="connsiteX4" fmla="*/ -1 w 4669228"/>
              <a:gd name="connsiteY4" fmla="*/ 4599347 h 4781498"/>
              <a:gd name="connsiteX5" fmla="*/ 221575 w 4669228"/>
              <a:gd name="connsiteY5" fmla="*/ 2454582 h 4781498"/>
              <a:gd name="connsiteX0" fmla="*/ 221575 w 4697154"/>
              <a:gd name="connsiteY0" fmla="*/ 2454582 h 4781498"/>
              <a:gd name="connsiteX1" fmla="*/ 3208187 w 4697154"/>
              <a:gd name="connsiteY1" fmla="*/ 0 h 4781498"/>
              <a:gd name="connsiteX2" fmla="*/ 4697155 w 4697154"/>
              <a:gd name="connsiteY2" fmla="*/ 1739003 h 4781498"/>
              <a:gd name="connsiteX3" fmla="*/ 4394959 w 4697154"/>
              <a:gd name="connsiteY3" fmla="*/ 4781497 h 4781498"/>
              <a:gd name="connsiteX4" fmla="*/ -1 w 4697154"/>
              <a:gd name="connsiteY4" fmla="*/ 4599347 h 4781498"/>
              <a:gd name="connsiteX5" fmla="*/ 221575 w 4697154"/>
              <a:gd name="connsiteY5" fmla="*/ 2454582 h 4781498"/>
              <a:gd name="connsiteX0" fmla="*/ 221575 w 4826440"/>
              <a:gd name="connsiteY0" fmla="*/ 2454582 h 4845752"/>
              <a:gd name="connsiteX1" fmla="*/ 3208187 w 4826440"/>
              <a:gd name="connsiteY1" fmla="*/ 0 h 4845752"/>
              <a:gd name="connsiteX2" fmla="*/ 4697155 w 4826440"/>
              <a:gd name="connsiteY2" fmla="*/ 1739003 h 4845752"/>
              <a:gd name="connsiteX3" fmla="*/ 4826442 w 4826440"/>
              <a:gd name="connsiteY3" fmla="*/ 4845752 h 4845752"/>
              <a:gd name="connsiteX4" fmla="*/ -1 w 4826440"/>
              <a:gd name="connsiteY4" fmla="*/ 4599347 h 4845752"/>
              <a:gd name="connsiteX5" fmla="*/ 221575 w 4826440"/>
              <a:gd name="connsiteY5" fmla="*/ 2454582 h 4845752"/>
              <a:gd name="connsiteX0" fmla="*/ 221575 w 5002490"/>
              <a:gd name="connsiteY0" fmla="*/ 2454582 h 4845752"/>
              <a:gd name="connsiteX1" fmla="*/ 3208187 w 5002490"/>
              <a:gd name="connsiteY1" fmla="*/ 0 h 4845752"/>
              <a:gd name="connsiteX2" fmla="*/ 5002490 w 5002490"/>
              <a:gd name="connsiteY2" fmla="*/ 2040852 h 4845752"/>
              <a:gd name="connsiteX3" fmla="*/ 4826442 w 5002490"/>
              <a:gd name="connsiteY3" fmla="*/ 4845752 h 4845752"/>
              <a:gd name="connsiteX4" fmla="*/ -1 w 5002490"/>
              <a:gd name="connsiteY4" fmla="*/ 4599347 h 4845752"/>
              <a:gd name="connsiteX5" fmla="*/ 221575 w 5002490"/>
              <a:gd name="connsiteY5" fmla="*/ 2454582 h 4845752"/>
              <a:gd name="connsiteX0" fmla="*/ 221575 w 4992292"/>
              <a:gd name="connsiteY0" fmla="*/ 2454582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221575 w 4992292"/>
              <a:gd name="connsiteY5" fmla="*/ 2454582 h 4845752"/>
              <a:gd name="connsiteX0" fmla="*/ 184286 w 4992292"/>
              <a:gd name="connsiteY0" fmla="*/ 2451184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184286 w 4992292"/>
              <a:gd name="connsiteY5" fmla="*/ 2451184 h 4845752"/>
              <a:gd name="connsiteX0" fmla="*/ 184286 w 4992292"/>
              <a:gd name="connsiteY0" fmla="*/ 2391979 h 4786547"/>
              <a:gd name="connsiteX1" fmla="*/ 3258843 w 4992292"/>
              <a:gd name="connsiteY1" fmla="*/ -1 h 4786547"/>
              <a:gd name="connsiteX2" fmla="*/ 4992291 w 4992292"/>
              <a:gd name="connsiteY2" fmla="*/ 1989813 h 4786547"/>
              <a:gd name="connsiteX3" fmla="*/ 4826442 w 4992292"/>
              <a:gd name="connsiteY3" fmla="*/ 4786547 h 4786547"/>
              <a:gd name="connsiteX4" fmla="*/ -1 w 4992292"/>
              <a:gd name="connsiteY4" fmla="*/ 4540142 h 4786547"/>
              <a:gd name="connsiteX5" fmla="*/ 184286 w 4992292"/>
              <a:gd name="connsiteY5" fmla="*/ 2391979 h 4786547"/>
              <a:gd name="connsiteX0" fmla="*/ 184286 w 4992292"/>
              <a:gd name="connsiteY0" fmla="*/ 2437916 h 4832484"/>
              <a:gd name="connsiteX1" fmla="*/ 3253914 w 4992292"/>
              <a:gd name="connsiteY1" fmla="*/ -1 h 4832484"/>
              <a:gd name="connsiteX2" fmla="*/ 4992291 w 4992292"/>
              <a:gd name="connsiteY2" fmla="*/ 2035750 h 4832484"/>
              <a:gd name="connsiteX3" fmla="*/ 4826442 w 4992292"/>
              <a:gd name="connsiteY3" fmla="*/ 4832484 h 4832484"/>
              <a:gd name="connsiteX4" fmla="*/ -1 w 4992292"/>
              <a:gd name="connsiteY4" fmla="*/ 4586079 h 4832484"/>
              <a:gd name="connsiteX5" fmla="*/ 184286 w 4992292"/>
              <a:gd name="connsiteY5" fmla="*/ 2437916 h 4832484"/>
              <a:gd name="connsiteX0" fmla="*/ 184286 w 4992289"/>
              <a:gd name="connsiteY0" fmla="*/ 2437916 h 4832484"/>
              <a:gd name="connsiteX1" fmla="*/ 3253914 w 4992289"/>
              <a:gd name="connsiteY1" fmla="*/ -1 h 4832484"/>
              <a:gd name="connsiteX2" fmla="*/ 4992290 w 4992289"/>
              <a:gd name="connsiteY2" fmla="*/ 2035750 h 4832484"/>
              <a:gd name="connsiteX3" fmla="*/ 4826442 w 4992289"/>
              <a:gd name="connsiteY3" fmla="*/ 4832484 h 4832484"/>
              <a:gd name="connsiteX4" fmla="*/ -1 w 4992289"/>
              <a:gd name="connsiteY4" fmla="*/ 4586079 h 4832484"/>
              <a:gd name="connsiteX5" fmla="*/ 184286 w 4992289"/>
              <a:gd name="connsiteY5" fmla="*/ 2437916 h 48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289" h="4832484">
                <a:moveTo>
                  <a:pt x="184286" y="2437916"/>
                </a:moveTo>
                <a:lnTo>
                  <a:pt x="3253914" y="-1"/>
                </a:lnTo>
                <a:lnTo>
                  <a:pt x="4992290" y="2035750"/>
                </a:lnTo>
                <a:lnTo>
                  <a:pt x="4826442" y="4832484"/>
                </a:lnTo>
                <a:lnTo>
                  <a:pt x="-1" y="4586079"/>
                </a:lnTo>
                <a:lnTo>
                  <a:pt x="184286" y="2437916"/>
                </a:lnTo>
                <a:close/>
              </a:path>
            </a:pathLst>
          </a:custGeom>
          <a:solidFill>
            <a:srgbClr val="D3301F"/>
          </a:solidFill>
          <a:ln>
            <a:solidFill>
              <a:srgbClr val="D33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17">
            <a:extLst>
              <a:ext uri="{FF2B5EF4-FFF2-40B4-BE49-F238E27FC236}">
                <a16:creationId xmlns:a16="http://schemas.microsoft.com/office/drawing/2014/main" id="{B7C83D96-D794-42A7-9693-EA3BD3147ABF}"/>
              </a:ext>
            </a:extLst>
          </p:cNvPr>
          <p:cNvSpPr/>
          <p:nvPr/>
        </p:nvSpPr>
        <p:spPr>
          <a:xfrm rot="18686003">
            <a:off x="363542" y="1256837"/>
            <a:ext cx="1034217" cy="147958"/>
          </a:xfrm>
          <a:custGeom>
            <a:avLst/>
            <a:gdLst>
              <a:gd name="connsiteX0" fmla="*/ 0 w 3617879"/>
              <a:gd name="connsiteY0" fmla="*/ 0 h 280797"/>
              <a:gd name="connsiteX1" fmla="*/ 3617879 w 3617879"/>
              <a:gd name="connsiteY1" fmla="*/ 0 h 280797"/>
              <a:gd name="connsiteX2" fmla="*/ 3617879 w 3617879"/>
              <a:gd name="connsiteY2" fmla="*/ 280797 h 280797"/>
              <a:gd name="connsiteX3" fmla="*/ 0 w 3617879"/>
              <a:gd name="connsiteY3" fmla="*/ 280797 h 280797"/>
              <a:gd name="connsiteX4" fmla="*/ 0 w 3617879"/>
              <a:gd name="connsiteY4" fmla="*/ 0 h 280797"/>
              <a:gd name="connsiteX0" fmla="*/ 78740 w 3617879"/>
              <a:gd name="connsiteY0" fmla="*/ 0 h 306738"/>
              <a:gd name="connsiteX1" fmla="*/ 3617879 w 3617879"/>
              <a:gd name="connsiteY1" fmla="*/ 25941 h 306738"/>
              <a:gd name="connsiteX2" fmla="*/ 3617879 w 3617879"/>
              <a:gd name="connsiteY2" fmla="*/ 306738 h 306738"/>
              <a:gd name="connsiteX3" fmla="*/ 0 w 3617879"/>
              <a:gd name="connsiteY3" fmla="*/ 306738 h 306738"/>
              <a:gd name="connsiteX4" fmla="*/ 78740 w 3617879"/>
              <a:gd name="connsiteY4" fmla="*/ 0 h 306738"/>
              <a:gd name="connsiteX0" fmla="*/ 23526 w 3562665"/>
              <a:gd name="connsiteY0" fmla="*/ 0 h 306738"/>
              <a:gd name="connsiteX1" fmla="*/ 3562665 w 3562665"/>
              <a:gd name="connsiteY1" fmla="*/ 25941 h 306738"/>
              <a:gd name="connsiteX2" fmla="*/ 3562665 w 3562665"/>
              <a:gd name="connsiteY2" fmla="*/ 306738 h 306738"/>
              <a:gd name="connsiteX3" fmla="*/ 0 w 3562665"/>
              <a:gd name="connsiteY3" fmla="*/ 287042 h 306738"/>
              <a:gd name="connsiteX4" fmla="*/ 23526 w 3562665"/>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22568 w 3539139"/>
              <a:gd name="connsiteY3" fmla="*/ 289915 h 306738"/>
              <a:gd name="connsiteX4" fmla="*/ 0 w 3539139"/>
              <a:gd name="connsiteY4" fmla="*/ 0 h 306738"/>
              <a:gd name="connsiteX0" fmla="*/ 0 w 3576773"/>
              <a:gd name="connsiteY0" fmla="*/ 0 h 306738"/>
              <a:gd name="connsiteX1" fmla="*/ 3576773 w 3576773"/>
              <a:gd name="connsiteY1" fmla="*/ 52973 h 306738"/>
              <a:gd name="connsiteX2" fmla="*/ 3539139 w 3576773"/>
              <a:gd name="connsiteY2" fmla="*/ 306738 h 306738"/>
              <a:gd name="connsiteX3" fmla="*/ 22568 w 3576773"/>
              <a:gd name="connsiteY3" fmla="*/ 289915 h 306738"/>
              <a:gd name="connsiteX4" fmla="*/ 0 w 3576773"/>
              <a:gd name="connsiteY4" fmla="*/ 0 h 306738"/>
              <a:gd name="connsiteX0" fmla="*/ 0 w 3576773"/>
              <a:gd name="connsiteY0" fmla="*/ 0 h 345695"/>
              <a:gd name="connsiteX1" fmla="*/ 3576773 w 3576773"/>
              <a:gd name="connsiteY1" fmla="*/ 52973 h 345695"/>
              <a:gd name="connsiteX2" fmla="*/ 3555455 w 3576773"/>
              <a:gd name="connsiteY2" fmla="*/ 345696 h 345695"/>
              <a:gd name="connsiteX3" fmla="*/ 22568 w 3576773"/>
              <a:gd name="connsiteY3" fmla="*/ 289915 h 345695"/>
              <a:gd name="connsiteX4" fmla="*/ 0 w 3576773"/>
              <a:gd name="connsiteY4" fmla="*/ 0 h 345695"/>
              <a:gd name="connsiteX0" fmla="*/ 0 w 3593883"/>
              <a:gd name="connsiteY0" fmla="*/ 0 h 345695"/>
              <a:gd name="connsiteX1" fmla="*/ 3593883 w 3593883"/>
              <a:gd name="connsiteY1" fmla="*/ 78528 h 345695"/>
              <a:gd name="connsiteX2" fmla="*/ 3555455 w 3593883"/>
              <a:gd name="connsiteY2" fmla="*/ 345696 h 345695"/>
              <a:gd name="connsiteX3" fmla="*/ 22568 w 3593883"/>
              <a:gd name="connsiteY3" fmla="*/ 289915 h 345695"/>
              <a:gd name="connsiteX4" fmla="*/ 0 w 3593883"/>
              <a:gd name="connsiteY4" fmla="*/ 0 h 345695"/>
              <a:gd name="connsiteX0" fmla="*/ 28120 w 3622003"/>
              <a:gd name="connsiteY0" fmla="*/ 0 h 345695"/>
              <a:gd name="connsiteX1" fmla="*/ 3622003 w 3622003"/>
              <a:gd name="connsiteY1" fmla="*/ 78528 h 345695"/>
              <a:gd name="connsiteX2" fmla="*/ 3583575 w 3622003"/>
              <a:gd name="connsiteY2" fmla="*/ 345696 h 345695"/>
              <a:gd name="connsiteX3" fmla="*/ -2 w 3622003"/>
              <a:gd name="connsiteY3" fmla="*/ 306574 h 345695"/>
              <a:gd name="connsiteX4" fmla="*/ 28120 w 3622003"/>
              <a:gd name="connsiteY4" fmla="*/ 0 h 345695"/>
              <a:gd name="connsiteX0" fmla="*/ 28123 w 3622006"/>
              <a:gd name="connsiteY0" fmla="*/ 0 h 352276"/>
              <a:gd name="connsiteX1" fmla="*/ 3622006 w 3622006"/>
              <a:gd name="connsiteY1" fmla="*/ 78528 h 352276"/>
              <a:gd name="connsiteX2" fmla="*/ 3592739 w 3622006"/>
              <a:gd name="connsiteY2" fmla="*/ 352276 h 352276"/>
              <a:gd name="connsiteX3" fmla="*/ 1 w 3622006"/>
              <a:gd name="connsiteY3" fmla="*/ 306574 h 352276"/>
              <a:gd name="connsiteX4" fmla="*/ 28123 w 3622006"/>
              <a:gd name="connsiteY4" fmla="*/ 0 h 352276"/>
              <a:gd name="connsiteX0" fmla="*/ 36068 w 3629951"/>
              <a:gd name="connsiteY0" fmla="*/ 0 h 352276"/>
              <a:gd name="connsiteX1" fmla="*/ 3629951 w 3629951"/>
              <a:gd name="connsiteY1" fmla="*/ 78528 h 352276"/>
              <a:gd name="connsiteX2" fmla="*/ 3600684 w 3629951"/>
              <a:gd name="connsiteY2" fmla="*/ 352276 h 352276"/>
              <a:gd name="connsiteX3" fmla="*/ 0 w 3629951"/>
              <a:gd name="connsiteY3" fmla="*/ 287602 h 352276"/>
              <a:gd name="connsiteX4" fmla="*/ 36068 w 3629951"/>
              <a:gd name="connsiteY4" fmla="*/ 0 h 352276"/>
              <a:gd name="connsiteX0" fmla="*/ 87399 w 3629951"/>
              <a:gd name="connsiteY0" fmla="*/ 0 h 275611"/>
              <a:gd name="connsiteX1" fmla="*/ 3629951 w 3629951"/>
              <a:gd name="connsiteY1" fmla="*/ 1863 h 275611"/>
              <a:gd name="connsiteX2" fmla="*/ 3600684 w 3629951"/>
              <a:gd name="connsiteY2" fmla="*/ 275611 h 275611"/>
              <a:gd name="connsiteX3" fmla="*/ 0 w 3629951"/>
              <a:gd name="connsiteY3" fmla="*/ 210937 h 275611"/>
              <a:gd name="connsiteX4" fmla="*/ 87399 w 3629951"/>
              <a:gd name="connsiteY4" fmla="*/ 0 h 275611"/>
              <a:gd name="connsiteX0" fmla="*/ 53179 w 3629951"/>
              <a:gd name="connsiteY0" fmla="*/ 1 h 326725"/>
              <a:gd name="connsiteX1" fmla="*/ 3629951 w 3629951"/>
              <a:gd name="connsiteY1" fmla="*/ 52977 h 326725"/>
              <a:gd name="connsiteX2" fmla="*/ 3600684 w 3629951"/>
              <a:gd name="connsiteY2" fmla="*/ 326725 h 326725"/>
              <a:gd name="connsiteX3" fmla="*/ 0 w 3629951"/>
              <a:gd name="connsiteY3" fmla="*/ 262051 h 326725"/>
              <a:gd name="connsiteX4" fmla="*/ 53179 w 3629951"/>
              <a:gd name="connsiteY4" fmla="*/ 1 h 326725"/>
              <a:gd name="connsiteX0" fmla="*/ 0 w 3576772"/>
              <a:gd name="connsiteY0" fmla="*/ 1 h 326725"/>
              <a:gd name="connsiteX1" fmla="*/ 3576772 w 3576772"/>
              <a:gd name="connsiteY1" fmla="*/ 52977 h 326725"/>
              <a:gd name="connsiteX2" fmla="*/ 3547505 w 3576772"/>
              <a:gd name="connsiteY2" fmla="*/ 326725 h 326725"/>
              <a:gd name="connsiteX3" fmla="*/ 23791 w 3576772"/>
              <a:gd name="connsiteY3" fmla="*/ 277530 h 326725"/>
              <a:gd name="connsiteX4" fmla="*/ 0 w 3576772"/>
              <a:gd name="connsiteY4" fmla="*/ 1 h 326725"/>
              <a:gd name="connsiteX0" fmla="*/ 25682 w 3602454"/>
              <a:gd name="connsiteY0" fmla="*/ 1 h 326725"/>
              <a:gd name="connsiteX1" fmla="*/ 3602454 w 3602454"/>
              <a:gd name="connsiteY1" fmla="*/ 52977 h 326725"/>
              <a:gd name="connsiteX2" fmla="*/ 3573187 w 3602454"/>
              <a:gd name="connsiteY2" fmla="*/ 326725 h 326725"/>
              <a:gd name="connsiteX3" fmla="*/ 1 w 3602454"/>
              <a:gd name="connsiteY3" fmla="*/ 281797 h 326725"/>
              <a:gd name="connsiteX4" fmla="*/ 25682 w 3602454"/>
              <a:gd name="connsiteY4" fmla="*/ 1 h 32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454" h="326725">
                <a:moveTo>
                  <a:pt x="25682" y="1"/>
                </a:moveTo>
                <a:lnTo>
                  <a:pt x="3602454" y="52977"/>
                </a:lnTo>
                <a:lnTo>
                  <a:pt x="3573187" y="326725"/>
                </a:lnTo>
                <a:lnTo>
                  <a:pt x="1" y="281797"/>
                </a:lnTo>
                <a:lnTo>
                  <a:pt x="25682" y="1"/>
                </a:lnTo>
                <a:close/>
              </a:path>
            </a:pathLst>
          </a:custGeom>
          <a:solidFill>
            <a:srgbClr val="E16F19"/>
          </a:solidFill>
          <a:ln>
            <a:solidFill>
              <a:srgbClr val="E16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BDD86D9-4091-4AC3-8588-63E7339C1677}"/>
              </a:ext>
            </a:extLst>
          </p:cNvPr>
          <p:cNvSpPr txBox="1"/>
          <p:nvPr/>
        </p:nvSpPr>
        <p:spPr>
          <a:xfrm>
            <a:off x="36676" y="400587"/>
            <a:ext cx="1145579" cy="430887"/>
          </a:xfrm>
          <a:prstGeom prst="rect">
            <a:avLst/>
          </a:prstGeom>
          <a:noFill/>
        </p:spPr>
        <p:txBody>
          <a:bodyPr wrap="square" rtlCol="0">
            <a:spAutoFit/>
          </a:bodyPr>
          <a:lstStyle/>
          <a:p>
            <a:r>
              <a:rPr lang="it-IT" sz="1100" dirty="0">
                <a:solidFill>
                  <a:srgbClr val="FFFFFF"/>
                </a:solidFill>
                <a:latin typeface="Arial Black" panose="020B0A04020102020204" pitchFamily="34" charset="0"/>
              </a:rPr>
              <a:t>Propaganda e Olocausto</a:t>
            </a:r>
          </a:p>
        </p:txBody>
      </p:sp>
      <p:sp>
        <p:nvSpPr>
          <p:cNvPr id="7" name="CasellaDiTesto 6">
            <a:extLst>
              <a:ext uri="{FF2B5EF4-FFF2-40B4-BE49-F238E27FC236}">
                <a16:creationId xmlns:a16="http://schemas.microsoft.com/office/drawing/2014/main" id="{925DC4D2-4E37-47E9-BADB-C9D7EADB2ED3}"/>
              </a:ext>
            </a:extLst>
          </p:cNvPr>
          <p:cNvSpPr txBox="1"/>
          <p:nvPr/>
        </p:nvSpPr>
        <p:spPr>
          <a:xfrm>
            <a:off x="1711836" y="563519"/>
            <a:ext cx="9509722" cy="584775"/>
          </a:xfrm>
          <a:prstGeom prst="rect">
            <a:avLst/>
          </a:prstGeom>
          <a:noFill/>
        </p:spPr>
        <p:txBody>
          <a:bodyPr wrap="square" rtlCol="0">
            <a:spAutoFit/>
          </a:bodyPr>
          <a:lstStyle/>
          <a:p>
            <a:r>
              <a:rPr lang="it-IT" sz="3200" dirty="0">
                <a:solidFill>
                  <a:srgbClr val="0070C0"/>
                </a:solidFill>
                <a:latin typeface="Arial Black" panose="020B0A04020102020204" pitchFamily="34" charset="0"/>
              </a:rPr>
              <a:t>Immagini sull’antisemitismo</a:t>
            </a:r>
          </a:p>
        </p:txBody>
      </p:sp>
      <p:pic>
        <p:nvPicPr>
          <p:cNvPr id="8" name="Picture 2" descr="&lt;p&gt;Poster realizzato nell'ambito della mostra anti-semita &quot;Der ewige Jude&quot; (L'Ebreo Errante) e raffigurante gli Ebrei come marxisti, usurai e schiavisti. Monaco, Germania, 8 novembre 1937.&lt;/p&gt;">
            <a:extLst>
              <a:ext uri="{FF2B5EF4-FFF2-40B4-BE49-F238E27FC236}">
                <a16:creationId xmlns:a16="http://schemas.microsoft.com/office/drawing/2014/main" id="{876A817A-4E1A-4A75-94EE-62EA86966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408" y="1603704"/>
            <a:ext cx="3147110" cy="43799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t;p&gt;Copertina di un libro antisemita per bambini, Der Giftpilz (Il Fungo Velenoso), pubblicato in Germania da Der Stuermer-Verlag.&lt;/p&gt;">
            <a:extLst>
              <a:ext uri="{FF2B5EF4-FFF2-40B4-BE49-F238E27FC236}">
                <a16:creationId xmlns:a16="http://schemas.microsoft.com/office/drawing/2014/main" id="{917A285A-7B46-418C-B5DE-B08E4808B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737" y="1603704"/>
            <a:ext cx="2991955" cy="469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2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o 13">
            <a:extLst>
              <a:ext uri="{FF2B5EF4-FFF2-40B4-BE49-F238E27FC236}">
                <a16:creationId xmlns:a16="http://schemas.microsoft.com/office/drawing/2014/main" id="{53733593-4232-4A26-9B33-BCAA121DDC0F}"/>
              </a:ext>
            </a:extLst>
          </p:cNvPr>
          <p:cNvSpPr/>
          <p:nvPr/>
        </p:nvSpPr>
        <p:spPr>
          <a:xfrm rot="18576947">
            <a:off x="-310359" y="-98606"/>
            <a:ext cx="1498964" cy="1499904"/>
          </a:xfrm>
          <a:custGeom>
            <a:avLst/>
            <a:gdLst>
              <a:gd name="connsiteX0" fmla="*/ 3 w 2371061"/>
              <a:gd name="connsiteY0" fmla="*/ 811935 h 2125680"/>
              <a:gd name="connsiteX1" fmla="*/ 1185531 w 2371061"/>
              <a:gd name="connsiteY1" fmla="*/ 0 h 2125680"/>
              <a:gd name="connsiteX2" fmla="*/ 2371058 w 2371061"/>
              <a:gd name="connsiteY2" fmla="*/ 811935 h 2125680"/>
              <a:gd name="connsiteX3" fmla="*/ 1918227 w 2371061"/>
              <a:gd name="connsiteY3" fmla="*/ 2125675 h 2125680"/>
              <a:gd name="connsiteX4" fmla="*/ 452834 w 2371061"/>
              <a:gd name="connsiteY4" fmla="*/ 2125675 h 2125680"/>
              <a:gd name="connsiteX5" fmla="*/ 3 w 2371061"/>
              <a:gd name="connsiteY5" fmla="*/ 811935 h 2125680"/>
              <a:gd name="connsiteX0" fmla="*/ 0 w 2371055"/>
              <a:gd name="connsiteY0" fmla="*/ 1119258 h 2432998"/>
              <a:gd name="connsiteX1" fmla="*/ 1290010 w 2371055"/>
              <a:gd name="connsiteY1" fmla="*/ 0 h 2432998"/>
              <a:gd name="connsiteX2" fmla="*/ 2371055 w 2371055"/>
              <a:gd name="connsiteY2" fmla="*/ 1119258 h 2432998"/>
              <a:gd name="connsiteX3" fmla="*/ 1918224 w 2371055"/>
              <a:gd name="connsiteY3" fmla="*/ 2432998 h 2432998"/>
              <a:gd name="connsiteX4" fmla="*/ 452831 w 2371055"/>
              <a:gd name="connsiteY4" fmla="*/ 2432998 h 2432998"/>
              <a:gd name="connsiteX5" fmla="*/ 0 w 2371055"/>
              <a:gd name="connsiteY5" fmla="*/ 1119258 h 2432998"/>
              <a:gd name="connsiteX0" fmla="*/ 0 w 2400996"/>
              <a:gd name="connsiteY0" fmla="*/ 1116435 h 2432998"/>
              <a:gd name="connsiteX1" fmla="*/ 1319951 w 2400996"/>
              <a:gd name="connsiteY1" fmla="*/ 0 h 2432998"/>
              <a:gd name="connsiteX2" fmla="*/ 2400996 w 2400996"/>
              <a:gd name="connsiteY2" fmla="*/ 1119258 h 2432998"/>
              <a:gd name="connsiteX3" fmla="*/ 1948165 w 2400996"/>
              <a:gd name="connsiteY3" fmla="*/ 2432998 h 2432998"/>
              <a:gd name="connsiteX4" fmla="*/ 482772 w 2400996"/>
              <a:gd name="connsiteY4" fmla="*/ 2432998 h 2432998"/>
              <a:gd name="connsiteX5" fmla="*/ 0 w 2400996"/>
              <a:gd name="connsiteY5" fmla="*/ 1116435 h 2432998"/>
              <a:gd name="connsiteX0" fmla="*/ 0 w 2302708"/>
              <a:gd name="connsiteY0" fmla="*/ 1116435 h 2432998"/>
              <a:gd name="connsiteX1" fmla="*/ 1319951 w 2302708"/>
              <a:gd name="connsiteY1" fmla="*/ 0 h 2432998"/>
              <a:gd name="connsiteX2" fmla="*/ 2302708 w 2302708"/>
              <a:gd name="connsiteY2" fmla="*/ 1200615 h 2432998"/>
              <a:gd name="connsiteX3" fmla="*/ 1948165 w 2302708"/>
              <a:gd name="connsiteY3" fmla="*/ 2432998 h 2432998"/>
              <a:gd name="connsiteX4" fmla="*/ 482772 w 2302708"/>
              <a:gd name="connsiteY4" fmla="*/ 2432998 h 2432998"/>
              <a:gd name="connsiteX5" fmla="*/ 0 w 2302708"/>
              <a:gd name="connsiteY5" fmla="*/ 1116435 h 2432998"/>
              <a:gd name="connsiteX0" fmla="*/ 0 w 2040607"/>
              <a:gd name="connsiteY0" fmla="*/ 899484 h 2432998"/>
              <a:gd name="connsiteX1" fmla="*/ 1057850 w 2040607"/>
              <a:gd name="connsiteY1" fmla="*/ 0 h 2432998"/>
              <a:gd name="connsiteX2" fmla="*/ 2040607 w 2040607"/>
              <a:gd name="connsiteY2" fmla="*/ 1200615 h 2432998"/>
              <a:gd name="connsiteX3" fmla="*/ 1686064 w 2040607"/>
              <a:gd name="connsiteY3" fmla="*/ 2432998 h 2432998"/>
              <a:gd name="connsiteX4" fmla="*/ 220671 w 2040607"/>
              <a:gd name="connsiteY4" fmla="*/ 2432998 h 2432998"/>
              <a:gd name="connsiteX5" fmla="*/ 0 w 2040607"/>
              <a:gd name="connsiteY5" fmla="*/ 899484 h 2432998"/>
              <a:gd name="connsiteX0" fmla="*/ 0 w 2351852"/>
              <a:gd name="connsiteY0" fmla="*/ 1157113 h 2432998"/>
              <a:gd name="connsiteX1" fmla="*/ 1369095 w 2351852"/>
              <a:gd name="connsiteY1" fmla="*/ 0 h 2432998"/>
              <a:gd name="connsiteX2" fmla="*/ 2351852 w 2351852"/>
              <a:gd name="connsiteY2" fmla="*/ 1200615 h 2432998"/>
              <a:gd name="connsiteX3" fmla="*/ 1997309 w 2351852"/>
              <a:gd name="connsiteY3" fmla="*/ 2432998 h 2432998"/>
              <a:gd name="connsiteX4" fmla="*/ 531916 w 2351852"/>
              <a:gd name="connsiteY4" fmla="*/ 2432998 h 2432998"/>
              <a:gd name="connsiteX5" fmla="*/ 0 w 2351852"/>
              <a:gd name="connsiteY5" fmla="*/ 1157113 h 2432998"/>
              <a:gd name="connsiteX0" fmla="*/ 0 w 3916268"/>
              <a:gd name="connsiteY0" fmla="*/ 2452037 h 2452037"/>
              <a:gd name="connsiteX1" fmla="*/ 2933511 w 3916268"/>
              <a:gd name="connsiteY1" fmla="*/ 0 h 2452037"/>
              <a:gd name="connsiteX2" fmla="*/ 3916268 w 3916268"/>
              <a:gd name="connsiteY2" fmla="*/ 1200615 h 2452037"/>
              <a:gd name="connsiteX3" fmla="*/ 3561725 w 3916268"/>
              <a:gd name="connsiteY3" fmla="*/ 2432998 h 2452037"/>
              <a:gd name="connsiteX4" fmla="*/ 2096332 w 3916268"/>
              <a:gd name="connsiteY4" fmla="*/ 2432998 h 2452037"/>
              <a:gd name="connsiteX5" fmla="*/ 0 w 3916268"/>
              <a:gd name="connsiteY5" fmla="*/ 2452037 h 2452037"/>
              <a:gd name="connsiteX0" fmla="*/ 0 w 4295932"/>
              <a:gd name="connsiteY0" fmla="*/ 2452037 h 2452037"/>
              <a:gd name="connsiteX1" fmla="*/ 2933511 w 4295932"/>
              <a:gd name="connsiteY1" fmla="*/ 0 h 2452037"/>
              <a:gd name="connsiteX2" fmla="*/ 4295932 w 4295932"/>
              <a:gd name="connsiteY2" fmla="*/ 1659293 h 2452037"/>
              <a:gd name="connsiteX3" fmla="*/ 3561725 w 4295932"/>
              <a:gd name="connsiteY3" fmla="*/ 2432998 h 2452037"/>
              <a:gd name="connsiteX4" fmla="*/ 2096332 w 4295932"/>
              <a:gd name="connsiteY4" fmla="*/ 2432998 h 2452037"/>
              <a:gd name="connsiteX5" fmla="*/ 0 w 4295932"/>
              <a:gd name="connsiteY5" fmla="*/ 2452037 h 2452037"/>
              <a:gd name="connsiteX0" fmla="*/ 0 w 4349033"/>
              <a:gd name="connsiteY0" fmla="*/ 2454582 h 2454582"/>
              <a:gd name="connsiteX1" fmla="*/ 2986612 w 4349033"/>
              <a:gd name="connsiteY1" fmla="*/ 0 h 2454582"/>
              <a:gd name="connsiteX2" fmla="*/ 4349033 w 4349033"/>
              <a:gd name="connsiteY2" fmla="*/ 1659293 h 2454582"/>
              <a:gd name="connsiteX3" fmla="*/ 3614826 w 4349033"/>
              <a:gd name="connsiteY3" fmla="*/ 2432998 h 2454582"/>
              <a:gd name="connsiteX4" fmla="*/ 2149433 w 4349033"/>
              <a:gd name="connsiteY4" fmla="*/ 2432998 h 2454582"/>
              <a:gd name="connsiteX5" fmla="*/ 0 w 4349033"/>
              <a:gd name="connsiteY5" fmla="*/ 2454582 h 2454582"/>
              <a:gd name="connsiteX0" fmla="*/ 0 w 4447653"/>
              <a:gd name="connsiteY0" fmla="*/ 2454582 h 2454582"/>
              <a:gd name="connsiteX1" fmla="*/ 2986612 w 4447653"/>
              <a:gd name="connsiteY1" fmla="*/ 0 h 2454582"/>
              <a:gd name="connsiteX2" fmla="*/ 4447653 w 4447653"/>
              <a:gd name="connsiteY2" fmla="*/ 1761366 h 2454582"/>
              <a:gd name="connsiteX3" fmla="*/ 3614826 w 4447653"/>
              <a:gd name="connsiteY3" fmla="*/ 2432998 h 2454582"/>
              <a:gd name="connsiteX4" fmla="*/ 2149433 w 4447653"/>
              <a:gd name="connsiteY4" fmla="*/ 2432998 h 2454582"/>
              <a:gd name="connsiteX5" fmla="*/ 0 w 4447653"/>
              <a:gd name="connsiteY5" fmla="*/ 2454582 h 2454582"/>
              <a:gd name="connsiteX0" fmla="*/ 0 w 4447653"/>
              <a:gd name="connsiteY0" fmla="*/ 2454582 h 3732815"/>
              <a:gd name="connsiteX1" fmla="*/ 2986612 w 4447653"/>
              <a:gd name="connsiteY1" fmla="*/ 0 h 3732815"/>
              <a:gd name="connsiteX2" fmla="*/ 4447653 w 4447653"/>
              <a:gd name="connsiteY2" fmla="*/ 1761366 h 3732815"/>
              <a:gd name="connsiteX3" fmla="*/ 4280929 w 4447653"/>
              <a:gd name="connsiteY3" fmla="*/ 3732815 h 3732815"/>
              <a:gd name="connsiteX4" fmla="*/ 2149433 w 4447653"/>
              <a:gd name="connsiteY4" fmla="*/ 2432998 h 3732815"/>
              <a:gd name="connsiteX5" fmla="*/ 0 w 4447653"/>
              <a:gd name="connsiteY5" fmla="*/ 2454582 h 3732815"/>
              <a:gd name="connsiteX0" fmla="*/ 32360 w 4480013"/>
              <a:gd name="connsiteY0" fmla="*/ 2454582 h 3732815"/>
              <a:gd name="connsiteX1" fmla="*/ 3018972 w 4480013"/>
              <a:gd name="connsiteY1" fmla="*/ 0 h 3732815"/>
              <a:gd name="connsiteX2" fmla="*/ 4480013 w 4480013"/>
              <a:gd name="connsiteY2" fmla="*/ 1761366 h 3732815"/>
              <a:gd name="connsiteX3" fmla="*/ 4313289 w 4480013"/>
              <a:gd name="connsiteY3" fmla="*/ 3732815 h 3732815"/>
              <a:gd name="connsiteX4" fmla="*/ 0 w 4480013"/>
              <a:gd name="connsiteY4" fmla="*/ 3433474 h 3732815"/>
              <a:gd name="connsiteX5" fmla="*/ 32360 w 4480013"/>
              <a:gd name="connsiteY5" fmla="*/ 2454582 h 3732815"/>
              <a:gd name="connsiteX0" fmla="*/ 17597 w 4465250"/>
              <a:gd name="connsiteY0" fmla="*/ 2454582 h 3732815"/>
              <a:gd name="connsiteX1" fmla="*/ 3004209 w 4465250"/>
              <a:gd name="connsiteY1" fmla="*/ 0 h 3732815"/>
              <a:gd name="connsiteX2" fmla="*/ 4465250 w 4465250"/>
              <a:gd name="connsiteY2" fmla="*/ 1761366 h 3732815"/>
              <a:gd name="connsiteX3" fmla="*/ 4298526 w 4465250"/>
              <a:gd name="connsiteY3" fmla="*/ 3732815 h 3732815"/>
              <a:gd name="connsiteX4" fmla="*/ 0 w 4465250"/>
              <a:gd name="connsiteY4" fmla="*/ 3604957 h 3732815"/>
              <a:gd name="connsiteX5" fmla="*/ 17597 w 4465250"/>
              <a:gd name="connsiteY5" fmla="*/ 2454582 h 3732815"/>
              <a:gd name="connsiteX0" fmla="*/ 17597 w 4465250"/>
              <a:gd name="connsiteY0" fmla="*/ 2454582 h 3770409"/>
              <a:gd name="connsiteX1" fmla="*/ 3004209 w 4465250"/>
              <a:gd name="connsiteY1" fmla="*/ 0 h 3770409"/>
              <a:gd name="connsiteX2" fmla="*/ 4465250 w 4465250"/>
              <a:gd name="connsiteY2" fmla="*/ 1761366 h 3770409"/>
              <a:gd name="connsiteX3" fmla="*/ 4287251 w 4465250"/>
              <a:gd name="connsiteY3" fmla="*/ 3770409 h 3770409"/>
              <a:gd name="connsiteX4" fmla="*/ 0 w 4465250"/>
              <a:gd name="connsiteY4" fmla="*/ 3604957 h 3770409"/>
              <a:gd name="connsiteX5" fmla="*/ 17597 w 4465250"/>
              <a:gd name="connsiteY5" fmla="*/ 2454582 h 3770409"/>
              <a:gd name="connsiteX0" fmla="*/ 127435 w 4575088"/>
              <a:gd name="connsiteY0" fmla="*/ 2454582 h 4558108"/>
              <a:gd name="connsiteX1" fmla="*/ 3114047 w 4575088"/>
              <a:gd name="connsiteY1" fmla="*/ 0 h 4558108"/>
              <a:gd name="connsiteX2" fmla="*/ 4575088 w 4575088"/>
              <a:gd name="connsiteY2" fmla="*/ 1761366 h 4558108"/>
              <a:gd name="connsiteX3" fmla="*/ 4397089 w 4575088"/>
              <a:gd name="connsiteY3" fmla="*/ 3770409 h 4558108"/>
              <a:gd name="connsiteX4" fmla="*/ 0 w 4575088"/>
              <a:gd name="connsiteY4" fmla="*/ 4558109 h 4558108"/>
              <a:gd name="connsiteX5" fmla="*/ 127435 w 4575088"/>
              <a:gd name="connsiteY5" fmla="*/ 2454582 h 4558108"/>
              <a:gd name="connsiteX0" fmla="*/ 127435 w 4575088"/>
              <a:gd name="connsiteY0" fmla="*/ 2454582 h 4781498"/>
              <a:gd name="connsiteX1" fmla="*/ 3114047 w 4575088"/>
              <a:gd name="connsiteY1" fmla="*/ 0 h 4781498"/>
              <a:gd name="connsiteX2" fmla="*/ 4575088 w 4575088"/>
              <a:gd name="connsiteY2" fmla="*/ 1761366 h 4781498"/>
              <a:gd name="connsiteX3" fmla="*/ 4300819 w 4575088"/>
              <a:gd name="connsiteY3" fmla="*/ 4781497 h 4781498"/>
              <a:gd name="connsiteX4" fmla="*/ 0 w 4575088"/>
              <a:gd name="connsiteY4" fmla="*/ 4558109 h 4781498"/>
              <a:gd name="connsiteX5" fmla="*/ 127435 w 4575088"/>
              <a:gd name="connsiteY5" fmla="*/ 2454582 h 4781498"/>
              <a:gd name="connsiteX0" fmla="*/ 165716 w 4613369"/>
              <a:gd name="connsiteY0" fmla="*/ 2454582 h 4781498"/>
              <a:gd name="connsiteX1" fmla="*/ 3152328 w 4613369"/>
              <a:gd name="connsiteY1" fmla="*/ 0 h 4781498"/>
              <a:gd name="connsiteX2" fmla="*/ 4613369 w 4613369"/>
              <a:gd name="connsiteY2" fmla="*/ 1761366 h 4781498"/>
              <a:gd name="connsiteX3" fmla="*/ 4339100 w 4613369"/>
              <a:gd name="connsiteY3" fmla="*/ 4781497 h 4781498"/>
              <a:gd name="connsiteX4" fmla="*/ -1 w 4613369"/>
              <a:gd name="connsiteY4" fmla="*/ 4554617 h 4781498"/>
              <a:gd name="connsiteX5" fmla="*/ 165716 w 4613369"/>
              <a:gd name="connsiteY5" fmla="*/ 2454582 h 4781498"/>
              <a:gd name="connsiteX0" fmla="*/ 221575 w 4669228"/>
              <a:gd name="connsiteY0" fmla="*/ 2454582 h 4781498"/>
              <a:gd name="connsiteX1" fmla="*/ 3208187 w 4669228"/>
              <a:gd name="connsiteY1" fmla="*/ 0 h 4781498"/>
              <a:gd name="connsiteX2" fmla="*/ 4669228 w 4669228"/>
              <a:gd name="connsiteY2" fmla="*/ 1761366 h 4781498"/>
              <a:gd name="connsiteX3" fmla="*/ 4394959 w 4669228"/>
              <a:gd name="connsiteY3" fmla="*/ 4781497 h 4781498"/>
              <a:gd name="connsiteX4" fmla="*/ -1 w 4669228"/>
              <a:gd name="connsiteY4" fmla="*/ 4599347 h 4781498"/>
              <a:gd name="connsiteX5" fmla="*/ 221575 w 4669228"/>
              <a:gd name="connsiteY5" fmla="*/ 2454582 h 4781498"/>
              <a:gd name="connsiteX0" fmla="*/ 221575 w 4697154"/>
              <a:gd name="connsiteY0" fmla="*/ 2454582 h 4781498"/>
              <a:gd name="connsiteX1" fmla="*/ 3208187 w 4697154"/>
              <a:gd name="connsiteY1" fmla="*/ 0 h 4781498"/>
              <a:gd name="connsiteX2" fmla="*/ 4697155 w 4697154"/>
              <a:gd name="connsiteY2" fmla="*/ 1739003 h 4781498"/>
              <a:gd name="connsiteX3" fmla="*/ 4394959 w 4697154"/>
              <a:gd name="connsiteY3" fmla="*/ 4781497 h 4781498"/>
              <a:gd name="connsiteX4" fmla="*/ -1 w 4697154"/>
              <a:gd name="connsiteY4" fmla="*/ 4599347 h 4781498"/>
              <a:gd name="connsiteX5" fmla="*/ 221575 w 4697154"/>
              <a:gd name="connsiteY5" fmla="*/ 2454582 h 4781498"/>
              <a:gd name="connsiteX0" fmla="*/ 221575 w 4826440"/>
              <a:gd name="connsiteY0" fmla="*/ 2454582 h 4845752"/>
              <a:gd name="connsiteX1" fmla="*/ 3208187 w 4826440"/>
              <a:gd name="connsiteY1" fmla="*/ 0 h 4845752"/>
              <a:gd name="connsiteX2" fmla="*/ 4697155 w 4826440"/>
              <a:gd name="connsiteY2" fmla="*/ 1739003 h 4845752"/>
              <a:gd name="connsiteX3" fmla="*/ 4826442 w 4826440"/>
              <a:gd name="connsiteY3" fmla="*/ 4845752 h 4845752"/>
              <a:gd name="connsiteX4" fmla="*/ -1 w 4826440"/>
              <a:gd name="connsiteY4" fmla="*/ 4599347 h 4845752"/>
              <a:gd name="connsiteX5" fmla="*/ 221575 w 4826440"/>
              <a:gd name="connsiteY5" fmla="*/ 2454582 h 4845752"/>
              <a:gd name="connsiteX0" fmla="*/ 221575 w 5002490"/>
              <a:gd name="connsiteY0" fmla="*/ 2454582 h 4845752"/>
              <a:gd name="connsiteX1" fmla="*/ 3208187 w 5002490"/>
              <a:gd name="connsiteY1" fmla="*/ 0 h 4845752"/>
              <a:gd name="connsiteX2" fmla="*/ 5002490 w 5002490"/>
              <a:gd name="connsiteY2" fmla="*/ 2040852 h 4845752"/>
              <a:gd name="connsiteX3" fmla="*/ 4826442 w 5002490"/>
              <a:gd name="connsiteY3" fmla="*/ 4845752 h 4845752"/>
              <a:gd name="connsiteX4" fmla="*/ -1 w 5002490"/>
              <a:gd name="connsiteY4" fmla="*/ 4599347 h 4845752"/>
              <a:gd name="connsiteX5" fmla="*/ 221575 w 5002490"/>
              <a:gd name="connsiteY5" fmla="*/ 2454582 h 4845752"/>
              <a:gd name="connsiteX0" fmla="*/ 221575 w 4992292"/>
              <a:gd name="connsiteY0" fmla="*/ 2454582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221575 w 4992292"/>
              <a:gd name="connsiteY5" fmla="*/ 2454582 h 4845752"/>
              <a:gd name="connsiteX0" fmla="*/ 184286 w 4992292"/>
              <a:gd name="connsiteY0" fmla="*/ 2451184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184286 w 4992292"/>
              <a:gd name="connsiteY5" fmla="*/ 2451184 h 4845752"/>
              <a:gd name="connsiteX0" fmla="*/ 184286 w 4992292"/>
              <a:gd name="connsiteY0" fmla="*/ 2391979 h 4786547"/>
              <a:gd name="connsiteX1" fmla="*/ 3258843 w 4992292"/>
              <a:gd name="connsiteY1" fmla="*/ -1 h 4786547"/>
              <a:gd name="connsiteX2" fmla="*/ 4992291 w 4992292"/>
              <a:gd name="connsiteY2" fmla="*/ 1989813 h 4786547"/>
              <a:gd name="connsiteX3" fmla="*/ 4826442 w 4992292"/>
              <a:gd name="connsiteY3" fmla="*/ 4786547 h 4786547"/>
              <a:gd name="connsiteX4" fmla="*/ -1 w 4992292"/>
              <a:gd name="connsiteY4" fmla="*/ 4540142 h 4786547"/>
              <a:gd name="connsiteX5" fmla="*/ 184286 w 4992292"/>
              <a:gd name="connsiteY5" fmla="*/ 2391979 h 4786547"/>
              <a:gd name="connsiteX0" fmla="*/ 184286 w 4992292"/>
              <a:gd name="connsiteY0" fmla="*/ 2437916 h 4832484"/>
              <a:gd name="connsiteX1" fmla="*/ 3253914 w 4992292"/>
              <a:gd name="connsiteY1" fmla="*/ -1 h 4832484"/>
              <a:gd name="connsiteX2" fmla="*/ 4992291 w 4992292"/>
              <a:gd name="connsiteY2" fmla="*/ 2035750 h 4832484"/>
              <a:gd name="connsiteX3" fmla="*/ 4826442 w 4992292"/>
              <a:gd name="connsiteY3" fmla="*/ 4832484 h 4832484"/>
              <a:gd name="connsiteX4" fmla="*/ -1 w 4992292"/>
              <a:gd name="connsiteY4" fmla="*/ 4586079 h 4832484"/>
              <a:gd name="connsiteX5" fmla="*/ 184286 w 4992292"/>
              <a:gd name="connsiteY5" fmla="*/ 2437916 h 4832484"/>
              <a:gd name="connsiteX0" fmla="*/ 184286 w 4992289"/>
              <a:gd name="connsiteY0" fmla="*/ 2437916 h 4832484"/>
              <a:gd name="connsiteX1" fmla="*/ 3253914 w 4992289"/>
              <a:gd name="connsiteY1" fmla="*/ -1 h 4832484"/>
              <a:gd name="connsiteX2" fmla="*/ 4992290 w 4992289"/>
              <a:gd name="connsiteY2" fmla="*/ 2035750 h 4832484"/>
              <a:gd name="connsiteX3" fmla="*/ 4826442 w 4992289"/>
              <a:gd name="connsiteY3" fmla="*/ 4832484 h 4832484"/>
              <a:gd name="connsiteX4" fmla="*/ -1 w 4992289"/>
              <a:gd name="connsiteY4" fmla="*/ 4586079 h 4832484"/>
              <a:gd name="connsiteX5" fmla="*/ 184286 w 4992289"/>
              <a:gd name="connsiteY5" fmla="*/ 2437916 h 48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289" h="4832484">
                <a:moveTo>
                  <a:pt x="184286" y="2437916"/>
                </a:moveTo>
                <a:lnTo>
                  <a:pt x="3253914" y="-1"/>
                </a:lnTo>
                <a:lnTo>
                  <a:pt x="4992290" y="2035750"/>
                </a:lnTo>
                <a:lnTo>
                  <a:pt x="4826442" y="4832484"/>
                </a:lnTo>
                <a:lnTo>
                  <a:pt x="-1" y="4586079"/>
                </a:lnTo>
                <a:lnTo>
                  <a:pt x="184286" y="2437916"/>
                </a:lnTo>
                <a:close/>
              </a:path>
            </a:pathLst>
          </a:custGeom>
          <a:solidFill>
            <a:srgbClr val="D3301F"/>
          </a:solidFill>
          <a:ln>
            <a:solidFill>
              <a:srgbClr val="D33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17">
            <a:extLst>
              <a:ext uri="{FF2B5EF4-FFF2-40B4-BE49-F238E27FC236}">
                <a16:creationId xmlns:a16="http://schemas.microsoft.com/office/drawing/2014/main" id="{B7C83D96-D794-42A7-9693-EA3BD3147ABF}"/>
              </a:ext>
            </a:extLst>
          </p:cNvPr>
          <p:cNvSpPr/>
          <p:nvPr/>
        </p:nvSpPr>
        <p:spPr>
          <a:xfrm rot="18686003">
            <a:off x="363542" y="1256837"/>
            <a:ext cx="1034217" cy="147958"/>
          </a:xfrm>
          <a:custGeom>
            <a:avLst/>
            <a:gdLst>
              <a:gd name="connsiteX0" fmla="*/ 0 w 3617879"/>
              <a:gd name="connsiteY0" fmla="*/ 0 h 280797"/>
              <a:gd name="connsiteX1" fmla="*/ 3617879 w 3617879"/>
              <a:gd name="connsiteY1" fmla="*/ 0 h 280797"/>
              <a:gd name="connsiteX2" fmla="*/ 3617879 w 3617879"/>
              <a:gd name="connsiteY2" fmla="*/ 280797 h 280797"/>
              <a:gd name="connsiteX3" fmla="*/ 0 w 3617879"/>
              <a:gd name="connsiteY3" fmla="*/ 280797 h 280797"/>
              <a:gd name="connsiteX4" fmla="*/ 0 w 3617879"/>
              <a:gd name="connsiteY4" fmla="*/ 0 h 280797"/>
              <a:gd name="connsiteX0" fmla="*/ 78740 w 3617879"/>
              <a:gd name="connsiteY0" fmla="*/ 0 h 306738"/>
              <a:gd name="connsiteX1" fmla="*/ 3617879 w 3617879"/>
              <a:gd name="connsiteY1" fmla="*/ 25941 h 306738"/>
              <a:gd name="connsiteX2" fmla="*/ 3617879 w 3617879"/>
              <a:gd name="connsiteY2" fmla="*/ 306738 h 306738"/>
              <a:gd name="connsiteX3" fmla="*/ 0 w 3617879"/>
              <a:gd name="connsiteY3" fmla="*/ 306738 h 306738"/>
              <a:gd name="connsiteX4" fmla="*/ 78740 w 3617879"/>
              <a:gd name="connsiteY4" fmla="*/ 0 h 306738"/>
              <a:gd name="connsiteX0" fmla="*/ 23526 w 3562665"/>
              <a:gd name="connsiteY0" fmla="*/ 0 h 306738"/>
              <a:gd name="connsiteX1" fmla="*/ 3562665 w 3562665"/>
              <a:gd name="connsiteY1" fmla="*/ 25941 h 306738"/>
              <a:gd name="connsiteX2" fmla="*/ 3562665 w 3562665"/>
              <a:gd name="connsiteY2" fmla="*/ 306738 h 306738"/>
              <a:gd name="connsiteX3" fmla="*/ 0 w 3562665"/>
              <a:gd name="connsiteY3" fmla="*/ 287042 h 306738"/>
              <a:gd name="connsiteX4" fmla="*/ 23526 w 3562665"/>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22568 w 3539139"/>
              <a:gd name="connsiteY3" fmla="*/ 289915 h 306738"/>
              <a:gd name="connsiteX4" fmla="*/ 0 w 3539139"/>
              <a:gd name="connsiteY4" fmla="*/ 0 h 306738"/>
              <a:gd name="connsiteX0" fmla="*/ 0 w 3576773"/>
              <a:gd name="connsiteY0" fmla="*/ 0 h 306738"/>
              <a:gd name="connsiteX1" fmla="*/ 3576773 w 3576773"/>
              <a:gd name="connsiteY1" fmla="*/ 52973 h 306738"/>
              <a:gd name="connsiteX2" fmla="*/ 3539139 w 3576773"/>
              <a:gd name="connsiteY2" fmla="*/ 306738 h 306738"/>
              <a:gd name="connsiteX3" fmla="*/ 22568 w 3576773"/>
              <a:gd name="connsiteY3" fmla="*/ 289915 h 306738"/>
              <a:gd name="connsiteX4" fmla="*/ 0 w 3576773"/>
              <a:gd name="connsiteY4" fmla="*/ 0 h 306738"/>
              <a:gd name="connsiteX0" fmla="*/ 0 w 3576773"/>
              <a:gd name="connsiteY0" fmla="*/ 0 h 345695"/>
              <a:gd name="connsiteX1" fmla="*/ 3576773 w 3576773"/>
              <a:gd name="connsiteY1" fmla="*/ 52973 h 345695"/>
              <a:gd name="connsiteX2" fmla="*/ 3555455 w 3576773"/>
              <a:gd name="connsiteY2" fmla="*/ 345696 h 345695"/>
              <a:gd name="connsiteX3" fmla="*/ 22568 w 3576773"/>
              <a:gd name="connsiteY3" fmla="*/ 289915 h 345695"/>
              <a:gd name="connsiteX4" fmla="*/ 0 w 3576773"/>
              <a:gd name="connsiteY4" fmla="*/ 0 h 345695"/>
              <a:gd name="connsiteX0" fmla="*/ 0 w 3593883"/>
              <a:gd name="connsiteY0" fmla="*/ 0 h 345695"/>
              <a:gd name="connsiteX1" fmla="*/ 3593883 w 3593883"/>
              <a:gd name="connsiteY1" fmla="*/ 78528 h 345695"/>
              <a:gd name="connsiteX2" fmla="*/ 3555455 w 3593883"/>
              <a:gd name="connsiteY2" fmla="*/ 345696 h 345695"/>
              <a:gd name="connsiteX3" fmla="*/ 22568 w 3593883"/>
              <a:gd name="connsiteY3" fmla="*/ 289915 h 345695"/>
              <a:gd name="connsiteX4" fmla="*/ 0 w 3593883"/>
              <a:gd name="connsiteY4" fmla="*/ 0 h 345695"/>
              <a:gd name="connsiteX0" fmla="*/ 28120 w 3622003"/>
              <a:gd name="connsiteY0" fmla="*/ 0 h 345695"/>
              <a:gd name="connsiteX1" fmla="*/ 3622003 w 3622003"/>
              <a:gd name="connsiteY1" fmla="*/ 78528 h 345695"/>
              <a:gd name="connsiteX2" fmla="*/ 3583575 w 3622003"/>
              <a:gd name="connsiteY2" fmla="*/ 345696 h 345695"/>
              <a:gd name="connsiteX3" fmla="*/ -2 w 3622003"/>
              <a:gd name="connsiteY3" fmla="*/ 306574 h 345695"/>
              <a:gd name="connsiteX4" fmla="*/ 28120 w 3622003"/>
              <a:gd name="connsiteY4" fmla="*/ 0 h 345695"/>
              <a:gd name="connsiteX0" fmla="*/ 28123 w 3622006"/>
              <a:gd name="connsiteY0" fmla="*/ 0 h 352276"/>
              <a:gd name="connsiteX1" fmla="*/ 3622006 w 3622006"/>
              <a:gd name="connsiteY1" fmla="*/ 78528 h 352276"/>
              <a:gd name="connsiteX2" fmla="*/ 3592739 w 3622006"/>
              <a:gd name="connsiteY2" fmla="*/ 352276 h 352276"/>
              <a:gd name="connsiteX3" fmla="*/ 1 w 3622006"/>
              <a:gd name="connsiteY3" fmla="*/ 306574 h 352276"/>
              <a:gd name="connsiteX4" fmla="*/ 28123 w 3622006"/>
              <a:gd name="connsiteY4" fmla="*/ 0 h 352276"/>
              <a:gd name="connsiteX0" fmla="*/ 36068 w 3629951"/>
              <a:gd name="connsiteY0" fmla="*/ 0 h 352276"/>
              <a:gd name="connsiteX1" fmla="*/ 3629951 w 3629951"/>
              <a:gd name="connsiteY1" fmla="*/ 78528 h 352276"/>
              <a:gd name="connsiteX2" fmla="*/ 3600684 w 3629951"/>
              <a:gd name="connsiteY2" fmla="*/ 352276 h 352276"/>
              <a:gd name="connsiteX3" fmla="*/ 0 w 3629951"/>
              <a:gd name="connsiteY3" fmla="*/ 287602 h 352276"/>
              <a:gd name="connsiteX4" fmla="*/ 36068 w 3629951"/>
              <a:gd name="connsiteY4" fmla="*/ 0 h 352276"/>
              <a:gd name="connsiteX0" fmla="*/ 87399 w 3629951"/>
              <a:gd name="connsiteY0" fmla="*/ 0 h 275611"/>
              <a:gd name="connsiteX1" fmla="*/ 3629951 w 3629951"/>
              <a:gd name="connsiteY1" fmla="*/ 1863 h 275611"/>
              <a:gd name="connsiteX2" fmla="*/ 3600684 w 3629951"/>
              <a:gd name="connsiteY2" fmla="*/ 275611 h 275611"/>
              <a:gd name="connsiteX3" fmla="*/ 0 w 3629951"/>
              <a:gd name="connsiteY3" fmla="*/ 210937 h 275611"/>
              <a:gd name="connsiteX4" fmla="*/ 87399 w 3629951"/>
              <a:gd name="connsiteY4" fmla="*/ 0 h 275611"/>
              <a:gd name="connsiteX0" fmla="*/ 53179 w 3629951"/>
              <a:gd name="connsiteY0" fmla="*/ 1 h 326725"/>
              <a:gd name="connsiteX1" fmla="*/ 3629951 w 3629951"/>
              <a:gd name="connsiteY1" fmla="*/ 52977 h 326725"/>
              <a:gd name="connsiteX2" fmla="*/ 3600684 w 3629951"/>
              <a:gd name="connsiteY2" fmla="*/ 326725 h 326725"/>
              <a:gd name="connsiteX3" fmla="*/ 0 w 3629951"/>
              <a:gd name="connsiteY3" fmla="*/ 262051 h 326725"/>
              <a:gd name="connsiteX4" fmla="*/ 53179 w 3629951"/>
              <a:gd name="connsiteY4" fmla="*/ 1 h 326725"/>
              <a:gd name="connsiteX0" fmla="*/ 0 w 3576772"/>
              <a:gd name="connsiteY0" fmla="*/ 1 h 326725"/>
              <a:gd name="connsiteX1" fmla="*/ 3576772 w 3576772"/>
              <a:gd name="connsiteY1" fmla="*/ 52977 h 326725"/>
              <a:gd name="connsiteX2" fmla="*/ 3547505 w 3576772"/>
              <a:gd name="connsiteY2" fmla="*/ 326725 h 326725"/>
              <a:gd name="connsiteX3" fmla="*/ 23791 w 3576772"/>
              <a:gd name="connsiteY3" fmla="*/ 277530 h 326725"/>
              <a:gd name="connsiteX4" fmla="*/ 0 w 3576772"/>
              <a:gd name="connsiteY4" fmla="*/ 1 h 326725"/>
              <a:gd name="connsiteX0" fmla="*/ 25682 w 3602454"/>
              <a:gd name="connsiteY0" fmla="*/ 1 h 326725"/>
              <a:gd name="connsiteX1" fmla="*/ 3602454 w 3602454"/>
              <a:gd name="connsiteY1" fmla="*/ 52977 h 326725"/>
              <a:gd name="connsiteX2" fmla="*/ 3573187 w 3602454"/>
              <a:gd name="connsiteY2" fmla="*/ 326725 h 326725"/>
              <a:gd name="connsiteX3" fmla="*/ 1 w 3602454"/>
              <a:gd name="connsiteY3" fmla="*/ 281797 h 326725"/>
              <a:gd name="connsiteX4" fmla="*/ 25682 w 3602454"/>
              <a:gd name="connsiteY4" fmla="*/ 1 h 32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454" h="326725">
                <a:moveTo>
                  <a:pt x="25682" y="1"/>
                </a:moveTo>
                <a:lnTo>
                  <a:pt x="3602454" y="52977"/>
                </a:lnTo>
                <a:lnTo>
                  <a:pt x="3573187" y="326725"/>
                </a:lnTo>
                <a:lnTo>
                  <a:pt x="1" y="281797"/>
                </a:lnTo>
                <a:lnTo>
                  <a:pt x="25682" y="1"/>
                </a:lnTo>
                <a:close/>
              </a:path>
            </a:pathLst>
          </a:custGeom>
          <a:solidFill>
            <a:srgbClr val="E16F19"/>
          </a:solidFill>
          <a:ln>
            <a:solidFill>
              <a:srgbClr val="E16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BDD86D9-4091-4AC3-8588-63E7339C1677}"/>
              </a:ext>
            </a:extLst>
          </p:cNvPr>
          <p:cNvSpPr txBox="1"/>
          <p:nvPr/>
        </p:nvSpPr>
        <p:spPr>
          <a:xfrm>
            <a:off x="36676" y="400587"/>
            <a:ext cx="1145579" cy="430887"/>
          </a:xfrm>
          <a:prstGeom prst="rect">
            <a:avLst/>
          </a:prstGeom>
          <a:noFill/>
        </p:spPr>
        <p:txBody>
          <a:bodyPr wrap="square" rtlCol="0">
            <a:spAutoFit/>
          </a:bodyPr>
          <a:lstStyle/>
          <a:p>
            <a:r>
              <a:rPr lang="it-IT" sz="1100" dirty="0">
                <a:solidFill>
                  <a:srgbClr val="FFFFFF"/>
                </a:solidFill>
                <a:latin typeface="Arial Black" panose="020B0A04020102020204" pitchFamily="34" charset="0"/>
              </a:rPr>
              <a:t>Propaganda e Olocausto</a:t>
            </a:r>
          </a:p>
        </p:txBody>
      </p:sp>
      <p:sp>
        <p:nvSpPr>
          <p:cNvPr id="7" name="CasellaDiTesto 6">
            <a:extLst>
              <a:ext uri="{FF2B5EF4-FFF2-40B4-BE49-F238E27FC236}">
                <a16:creationId xmlns:a16="http://schemas.microsoft.com/office/drawing/2014/main" id="{925DC4D2-4E37-47E9-BADB-C9D7EADB2ED3}"/>
              </a:ext>
            </a:extLst>
          </p:cNvPr>
          <p:cNvSpPr txBox="1"/>
          <p:nvPr/>
        </p:nvSpPr>
        <p:spPr>
          <a:xfrm>
            <a:off x="1711836" y="563519"/>
            <a:ext cx="9509722" cy="584775"/>
          </a:xfrm>
          <a:prstGeom prst="rect">
            <a:avLst/>
          </a:prstGeom>
          <a:noFill/>
        </p:spPr>
        <p:txBody>
          <a:bodyPr wrap="square" rtlCol="0">
            <a:spAutoFit/>
          </a:bodyPr>
          <a:lstStyle/>
          <a:p>
            <a:r>
              <a:rPr lang="it-IT" sz="3200" dirty="0">
                <a:solidFill>
                  <a:srgbClr val="0070C0"/>
                </a:solidFill>
                <a:latin typeface="Arial Black" panose="020B0A04020102020204" pitchFamily="34" charset="0"/>
              </a:rPr>
              <a:t>Immagini sull’antisemitismo… in Italia</a:t>
            </a:r>
          </a:p>
        </p:txBody>
      </p:sp>
      <p:pic>
        <p:nvPicPr>
          <p:cNvPr id="11" name="Segnaposto contenuto 3">
            <a:extLst>
              <a:ext uri="{FF2B5EF4-FFF2-40B4-BE49-F238E27FC236}">
                <a16:creationId xmlns:a16="http://schemas.microsoft.com/office/drawing/2014/main" id="{EA5AA1FB-3D4E-4FF6-AD2B-D798E607DDFF}"/>
              </a:ext>
            </a:extLst>
          </p:cNvPr>
          <p:cNvPicPr>
            <a:picLocks noGrp="1" noChangeAspect="1"/>
          </p:cNvPicPr>
          <p:nvPr>
            <p:ph idx="1"/>
          </p:nvPr>
        </p:nvPicPr>
        <p:blipFill>
          <a:blip r:embed="rId2"/>
          <a:stretch>
            <a:fillRect/>
          </a:stretch>
        </p:blipFill>
        <p:spPr>
          <a:xfrm>
            <a:off x="3963804" y="1810276"/>
            <a:ext cx="4264391" cy="4484205"/>
          </a:xfrm>
          <a:prstGeom prst="rect">
            <a:avLst/>
          </a:prstGeom>
        </p:spPr>
      </p:pic>
    </p:spTree>
    <p:extLst>
      <p:ext uri="{BB962C8B-B14F-4D97-AF65-F5344CB8AC3E}">
        <p14:creationId xmlns:p14="http://schemas.microsoft.com/office/powerpoint/2010/main" val="48591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o 13">
            <a:extLst>
              <a:ext uri="{FF2B5EF4-FFF2-40B4-BE49-F238E27FC236}">
                <a16:creationId xmlns:a16="http://schemas.microsoft.com/office/drawing/2014/main" id="{53733593-4232-4A26-9B33-BCAA121DDC0F}"/>
              </a:ext>
            </a:extLst>
          </p:cNvPr>
          <p:cNvSpPr/>
          <p:nvPr/>
        </p:nvSpPr>
        <p:spPr>
          <a:xfrm rot="18576947">
            <a:off x="-310359" y="-98606"/>
            <a:ext cx="1498964" cy="1499904"/>
          </a:xfrm>
          <a:custGeom>
            <a:avLst/>
            <a:gdLst>
              <a:gd name="connsiteX0" fmla="*/ 3 w 2371061"/>
              <a:gd name="connsiteY0" fmla="*/ 811935 h 2125680"/>
              <a:gd name="connsiteX1" fmla="*/ 1185531 w 2371061"/>
              <a:gd name="connsiteY1" fmla="*/ 0 h 2125680"/>
              <a:gd name="connsiteX2" fmla="*/ 2371058 w 2371061"/>
              <a:gd name="connsiteY2" fmla="*/ 811935 h 2125680"/>
              <a:gd name="connsiteX3" fmla="*/ 1918227 w 2371061"/>
              <a:gd name="connsiteY3" fmla="*/ 2125675 h 2125680"/>
              <a:gd name="connsiteX4" fmla="*/ 452834 w 2371061"/>
              <a:gd name="connsiteY4" fmla="*/ 2125675 h 2125680"/>
              <a:gd name="connsiteX5" fmla="*/ 3 w 2371061"/>
              <a:gd name="connsiteY5" fmla="*/ 811935 h 2125680"/>
              <a:gd name="connsiteX0" fmla="*/ 0 w 2371055"/>
              <a:gd name="connsiteY0" fmla="*/ 1119258 h 2432998"/>
              <a:gd name="connsiteX1" fmla="*/ 1290010 w 2371055"/>
              <a:gd name="connsiteY1" fmla="*/ 0 h 2432998"/>
              <a:gd name="connsiteX2" fmla="*/ 2371055 w 2371055"/>
              <a:gd name="connsiteY2" fmla="*/ 1119258 h 2432998"/>
              <a:gd name="connsiteX3" fmla="*/ 1918224 w 2371055"/>
              <a:gd name="connsiteY3" fmla="*/ 2432998 h 2432998"/>
              <a:gd name="connsiteX4" fmla="*/ 452831 w 2371055"/>
              <a:gd name="connsiteY4" fmla="*/ 2432998 h 2432998"/>
              <a:gd name="connsiteX5" fmla="*/ 0 w 2371055"/>
              <a:gd name="connsiteY5" fmla="*/ 1119258 h 2432998"/>
              <a:gd name="connsiteX0" fmla="*/ 0 w 2400996"/>
              <a:gd name="connsiteY0" fmla="*/ 1116435 h 2432998"/>
              <a:gd name="connsiteX1" fmla="*/ 1319951 w 2400996"/>
              <a:gd name="connsiteY1" fmla="*/ 0 h 2432998"/>
              <a:gd name="connsiteX2" fmla="*/ 2400996 w 2400996"/>
              <a:gd name="connsiteY2" fmla="*/ 1119258 h 2432998"/>
              <a:gd name="connsiteX3" fmla="*/ 1948165 w 2400996"/>
              <a:gd name="connsiteY3" fmla="*/ 2432998 h 2432998"/>
              <a:gd name="connsiteX4" fmla="*/ 482772 w 2400996"/>
              <a:gd name="connsiteY4" fmla="*/ 2432998 h 2432998"/>
              <a:gd name="connsiteX5" fmla="*/ 0 w 2400996"/>
              <a:gd name="connsiteY5" fmla="*/ 1116435 h 2432998"/>
              <a:gd name="connsiteX0" fmla="*/ 0 w 2302708"/>
              <a:gd name="connsiteY0" fmla="*/ 1116435 h 2432998"/>
              <a:gd name="connsiteX1" fmla="*/ 1319951 w 2302708"/>
              <a:gd name="connsiteY1" fmla="*/ 0 h 2432998"/>
              <a:gd name="connsiteX2" fmla="*/ 2302708 w 2302708"/>
              <a:gd name="connsiteY2" fmla="*/ 1200615 h 2432998"/>
              <a:gd name="connsiteX3" fmla="*/ 1948165 w 2302708"/>
              <a:gd name="connsiteY3" fmla="*/ 2432998 h 2432998"/>
              <a:gd name="connsiteX4" fmla="*/ 482772 w 2302708"/>
              <a:gd name="connsiteY4" fmla="*/ 2432998 h 2432998"/>
              <a:gd name="connsiteX5" fmla="*/ 0 w 2302708"/>
              <a:gd name="connsiteY5" fmla="*/ 1116435 h 2432998"/>
              <a:gd name="connsiteX0" fmla="*/ 0 w 2040607"/>
              <a:gd name="connsiteY0" fmla="*/ 899484 h 2432998"/>
              <a:gd name="connsiteX1" fmla="*/ 1057850 w 2040607"/>
              <a:gd name="connsiteY1" fmla="*/ 0 h 2432998"/>
              <a:gd name="connsiteX2" fmla="*/ 2040607 w 2040607"/>
              <a:gd name="connsiteY2" fmla="*/ 1200615 h 2432998"/>
              <a:gd name="connsiteX3" fmla="*/ 1686064 w 2040607"/>
              <a:gd name="connsiteY3" fmla="*/ 2432998 h 2432998"/>
              <a:gd name="connsiteX4" fmla="*/ 220671 w 2040607"/>
              <a:gd name="connsiteY4" fmla="*/ 2432998 h 2432998"/>
              <a:gd name="connsiteX5" fmla="*/ 0 w 2040607"/>
              <a:gd name="connsiteY5" fmla="*/ 899484 h 2432998"/>
              <a:gd name="connsiteX0" fmla="*/ 0 w 2351852"/>
              <a:gd name="connsiteY0" fmla="*/ 1157113 h 2432998"/>
              <a:gd name="connsiteX1" fmla="*/ 1369095 w 2351852"/>
              <a:gd name="connsiteY1" fmla="*/ 0 h 2432998"/>
              <a:gd name="connsiteX2" fmla="*/ 2351852 w 2351852"/>
              <a:gd name="connsiteY2" fmla="*/ 1200615 h 2432998"/>
              <a:gd name="connsiteX3" fmla="*/ 1997309 w 2351852"/>
              <a:gd name="connsiteY3" fmla="*/ 2432998 h 2432998"/>
              <a:gd name="connsiteX4" fmla="*/ 531916 w 2351852"/>
              <a:gd name="connsiteY4" fmla="*/ 2432998 h 2432998"/>
              <a:gd name="connsiteX5" fmla="*/ 0 w 2351852"/>
              <a:gd name="connsiteY5" fmla="*/ 1157113 h 2432998"/>
              <a:gd name="connsiteX0" fmla="*/ 0 w 3916268"/>
              <a:gd name="connsiteY0" fmla="*/ 2452037 h 2452037"/>
              <a:gd name="connsiteX1" fmla="*/ 2933511 w 3916268"/>
              <a:gd name="connsiteY1" fmla="*/ 0 h 2452037"/>
              <a:gd name="connsiteX2" fmla="*/ 3916268 w 3916268"/>
              <a:gd name="connsiteY2" fmla="*/ 1200615 h 2452037"/>
              <a:gd name="connsiteX3" fmla="*/ 3561725 w 3916268"/>
              <a:gd name="connsiteY3" fmla="*/ 2432998 h 2452037"/>
              <a:gd name="connsiteX4" fmla="*/ 2096332 w 3916268"/>
              <a:gd name="connsiteY4" fmla="*/ 2432998 h 2452037"/>
              <a:gd name="connsiteX5" fmla="*/ 0 w 3916268"/>
              <a:gd name="connsiteY5" fmla="*/ 2452037 h 2452037"/>
              <a:gd name="connsiteX0" fmla="*/ 0 w 4295932"/>
              <a:gd name="connsiteY0" fmla="*/ 2452037 h 2452037"/>
              <a:gd name="connsiteX1" fmla="*/ 2933511 w 4295932"/>
              <a:gd name="connsiteY1" fmla="*/ 0 h 2452037"/>
              <a:gd name="connsiteX2" fmla="*/ 4295932 w 4295932"/>
              <a:gd name="connsiteY2" fmla="*/ 1659293 h 2452037"/>
              <a:gd name="connsiteX3" fmla="*/ 3561725 w 4295932"/>
              <a:gd name="connsiteY3" fmla="*/ 2432998 h 2452037"/>
              <a:gd name="connsiteX4" fmla="*/ 2096332 w 4295932"/>
              <a:gd name="connsiteY4" fmla="*/ 2432998 h 2452037"/>
              <a:gd name="connsiteX5" fmla="*/ 0 w 4295932"/>
              <a:gd name="connsiteY5" fmla="*/ 2452037 h 2452037"/>
              <a:gd name="connsiteX0" fmla="*/ 0 w 4349033"/>
              <a:gd name="connsiteY0" fmla="*/ 2454582 h 2454582"/>
              <a:gd name="connsiteX1" fmla="*/ 2986612 w 4349033"/>
              <a:gd name="connsiteY1" fmla="*/ 0 h 2454582"/>
              <a:gd name="connsiteX2" fmla="*/ 4349033 w 4349033"/>
              <a:gd name="connsiteY2" fmla="*/ 1659293 h 2454582"/>
              <a:gd name="connsiteX3" fmla="*/ 3614826 w 4349033"/>
              <a:gd name="connsiteY3" fmla="*/ 2432998 h 2454582"/>
              <a:gd name="connsiteX4" fmla="*/ 2149433 w 4349033"/>
              <a:gd name="connsiteY4" fmla="*/ 2432998 h 2454582"/>
              <a:gd name="connsiteX5" fmla="*/ 0 w 4349033"/>
              <a:gd name="connsiteY5" fmla="*/ 2454582 h 2454582"/>
              <a:gd name="connsiteX0" fmla="*/ 0 w 4447653"/>
              <a:gd name="connsiteY0" fmla="*/ 2454582 h 2454582"/>
              <a:gd name="connsiteX1" fmla="*/ 2986612 w 4447653"/>
              <a:gd name="connsiteY1" fmla="*/ 0 h 2454582"/>
              <a:gd name="connsiteX2" fmla="*/ 4447653 w 4447653"/>
              <a:gd name="connsiteY2" fmla="*/ 1761366 h 2454582"/>
              <a:gd name="connsiteX3" fmla="*/ 3614826 w 4447653"/>
              <a:gd name="connsiteY3" fmla="*/ 2432998 h 2454582"/>
              <a:gd name="connsiteX4" fmla="*/ 2149433 w 4447653"/>
              <a:gd name="connsiteY4" fmla="*/ 2432998 h 2454582"/>
              <a:gd name="connsiteX5" fmla="*/ 0 w 4447653"/>
              <a:gd name="connsiteY5" fmla="*/ 2454582 h 2454582"/>
              <a:gd name="connsiteX0" fmla="*/ 0 w 4447653"/>
              <a:gd name="connsiteY0" fmla="*/ 2454582 h 3732815"/>
              <a:gd name="connsiteX1" fmla="*/ 2986612 w 4447653"/>
              <a:gd name="connsiteY1" fmla="*/ 0 h 3732815"/>
              <a:gd name="connsiteX2" fmla="*/ 4447653 w 4447653"/>
              <a:gd name="connsiteY2" fmla="*/ 1761366 h 3732815"/>
              <a:gd name="connsiteX3" fmla="*/ 4280929 w 4447653"/>
              <a:gd name="connsiteY3" fmla="*/ 3732815 h 3732815"/>
              <a:gd name="connsiteX4" fmla="*/ 2149433 w 4447653"/>
              <a:gd name="connsiteY4" fmla="*/ 2432998 h 3732815"/>
              <a:gd name="connsiteX5" fmla="*/ 0 w 4447653"/>
              <a:gd name="connsiteY5" fmla="*/ 2454582 h 3732815"/>
              <a:gd name="connsiteX0" fmla="*/ 32360 w 4480013"/>
              <a:gd name="connsiteY0" fmla="*/ 2454582 h 3732815"/>
              <a:gd name="connsiteX1" fmla="*/ 3018972 w 4480013"/>
              <a:gd name="connsiteY1" fmla="*/ 0 h 3732815"/>
              <a:gd name="connsiteX2" fmla="*/ 4480013 w 4480013"/>
              <a:gd name="connsiteY2" fmla="*/ 1761366 h 3732815"/>
              <a:gd name="connsiteX3" fmla="*/ 4313289 w 4480013"/>
              <a:gd name="connsiteY3" fmla="*/ 3732815 h 3732815"/>
              <a:gd name="connsiteX4" fmla="*/ 0 w 4480013"/>
              <a:gd name="connsiteY4" fmla="*/ 3433474 h 3732815"/>
              <a:gd name="connsiteX5" fmla="*/ 32360 w 4480013"/>
              <a:gd name="connsiteY5" fmla="*/ 2454582 h 3732815"/>
              <a:gd name="connsiteX0" fmla="*/ 17597 w 4465250"/>
              <a:gd name="connsiteY0" fmla="*/ 2454582 h 3732815"/>
              <a:gd name="connsiteX1" fmla="*/ 3004209 w 4465250"/>
              <a:gd name="connsiteY1" fmla="*/ 0 h 3732815"/>
              <a:gd name="connsiteX2" fmla="*/ 4465250 w 4465250"/>
              <a:gd name="connsiteY2" fmla="*/ 1761366 h 3732815"/>
              <a:gd name="connsiteX3" fmla="*/ 4298526 w 4465250"/>
              <a:gd name="connsiteY3" fmla="*/ 3732815 h 3732815"/>
              <a:gd name="connsiteX4" fmla="*/ 0 w 4465250"/>
              <a:gd name="connsiteY4" fmla="*/ 3604957 h 3732815"/>
              <a:gd name="connsiteX5" fmla="*/ 17597 w 4465250"/>
              <a:gd name="connsiteY5" fmla="*/ 2454582 h 3732815"/>
              <a:gd name="connsiteX0" fmla="*/ 17597 w 4465250"/>
              <a:gd name="connsiteY0" fmla="*/ 2454582 h 3770409"/>
              <a:gd name="connsiteX1" fmla="*/ 3004209 w 4465250"/>
              <a:gd name="connsiteY1" fmla="*/ 0 h 3770409"/>
              <a:gd name="connsiteX2" fmla="*/ 4465250 w 4465250"/>
              <a:gd name="connsiteY2" fmla="*/ 1761366 h 3770409"/>
              <a:gd name="connsiteX3" fmla="*/ 4287251 w 4465250"/>
              <a:gd name="connsiteY3" fmla="*/ 3770409 h 3770409"/>
              <a:gd name="connsiteX4" fmla="*/ 0 w 4465250"/>
              <a:gd name="connsiteY4" fmla="*/ 3604957 h 3770409"/>
              <a:gd name="connsiteX5" fmla="*/ 17597 w 4465250"/>
              <a:gd name="connsiteY5" fmla="*/ 2454582 h 3770409"/>
              <a:gd name="connsiteX0" fmla="*/ 127435 w 4575088"/>
              <a:gd name="connsiteY0" fmla="*/ 2454582 h 4558108"/>
              <a:gd name="connsiteX1" fmla="*/ 3114047 w 4575088"/>
              <a:gd name="connsiteY1" fmla="*/ 0 h 4558108"/>
              <a:gd name="connsiteX2" fmla="*/ 4575088 w 4575088"/>
              <a:gd name="connsiteY2" fmla="*/ 1761366 h 4558108"/>
              <a:gd name="connsiteX3" fmla="*/ 4397089 w 4575088"/>
              <a:gd name="connsiteY3" fmla="*/ 3770409 h 4558108"/>
              <a:gd name="connsiteX4" fmla="*/ 0 w 4575088"/>
              <a:gd name="connsiteY4" fmla="*/ 4558109 h 4558108"/>
              <a:gd name="connsiteX5" fmla="*/ 127435 w 4575088"/>
              <a:gd name="connsiteY5" fmla="*/ 2454582 h 4558108"/>
              <a:gd name="connsiteX0" fmla="*/ 127435 w 4575088"/>
              <a:gd name="connsiteY0" fmla="*/ 2454582 h 4781498"/>
              <a:gd name="connsiteX1" fmla="*/ 3114047 w 4575088"/>
              <a:gd name="connsiteY1" fmla="*/ 0 h 4781498"/>
              <a:gd name="connsiteX2" fmla="*/ 4575088 w 4575088"/>
              <a:gd name="connsiteY2" fmla="*/ 1761366 h 4781498"/>
              <a:gd name="connsiteX3" fmla="*/ 4300819 w 4575088"/>
              <a:gd name="connsiteY3" fmla="*/ 4781497 h 4781498"/>
              <a:gd name="connsiteX4" fmla="*/ 0 w 4575088"/>
              <a:gd name="connsiteY4" fmla="*/ 4558109 h 4781498"/>
              <a:gd name="connsiteX5" fmla="*/ 127435 w 4575088"/>
              <a:gd name="connsiteY5" fmla="*/ 2454582 h 4781498"/>
              <a:gd name="connsiteX0" fmla="*/ 165716 w 4613369"/>
              <a:gd name="connsiteY0" fmla="*/ 2454582 h 4781498"/>
              <a:gd name="connsiteX1" fmla="*/ 3152328 w 4613369"/>
              <a:gd name="connsiteY1" fmla="*/ 0 h 4781498"/>
              <a:gd name="connsiteX2" fmla="*/ 4613369 w 4613369"/>
              <a:gd name="connsiteY2" fmla="*/ 1761366 h 4781498"/>
              <a:gd name="connsiteX3" fmla="*/ 4339100 w 4613369"/>
              <a:gd name="connsiteY3" fmla="*/ 4781497 h 4781498"/>
              <a:gd name="connsiteX4" fmla="*/ -1 w 4613369"/>
              <a:gd name="connsiteY4" fmla="*/ 4554617 h 4781498"/>
              <a:gd name="connsiteX5" fmla="*/ 165716 w 4613369"/>
              <a:gd name="connsiteY5" fmla="*/ 2454582 h 4781498"/>
              <a:gd name="connsiteX0" fmla="*/ 221575 w 4669228"/>
              <a:gd name="connsiteY0" fmla="*/ 2454582 h 4781498"/>
              <a:gd name="connsiteX1" fmla="*/ 3208187 w 4669228"/>
              <a:gd name="connsiteY1" fmla="*/ 0 h 4781498"/>
              <a:gd name="connsiteX2" fmla="*/ 4669228 w 4669228"/>
              <a:gd name="connsiteY2" fmla="*/ 1761366 h 4781498"/>
              <a:gd name="connsiteX3" fmla="*/ 4394959 w 4669228"/>
              <a:gd name="connsiteY3" fmla="*/ 4781497 h 4781498"/>
              <a:gd name="connsiteX4" fmla="*/ -1 w 4669228"/>
              <a:gd name="connsiteY4" fmla="*/ 4599347 h 4781498"/>
              <a:gd name="connsiteX5" fmla="*/ 221575 w 4669228"/>
              <a:gd name="connsiteY5" fmla="*/ 2454582 h 4781498"/>
              <a:gd name="connsiteX0" fmla="*/ 221575 w 4697154"/>
              <a:gd name="connsiteY0" fmla="*/ 2454582 h 4781498"/>
              <a:gd name="connsiteX1" fmla="*/ 3208187 w 4697154"/>
              <a:gd name="connsiteY1" fmla="*/ 0 h 4781498"/>
              <a:gd name="connsiteX2" fmla="*/ 4697155 w 4697154"/>
              <a:gd name="connsiteY2" fmla="*/ 1739003 h 4781498"/>
              <a:gd name="connsiteX3" fmla="*/ 4394959 w 4697154"/>
              <a:gd name="connsiteY3" fmla="*/ 4781497 h 4781498"/>
              <a:gd name="connsiteX4" fmla="*/ -1 w 4697154"/>
              <a:gd name="connsiteY4" fmla="*/ 4599347 h 4781498"/>
              <a:gd name="connsiteX5" fmla="*/ 221575 w 4697154"/>
              <a:gd name="connsiteY5" fmla="*/ 2454582 h 4781498"/>
              <a:gd name="connsiteX0" fmla="*/ 221575 w 4826440"/>
              <a:gd name="connsiteY0" fmla="*/ 2454582 h 4845752"/>
              <a:gd name="connsiteX1" fmla="*/ 3208187 w 4826440"/>
              <a:gd name="connsiteY1" fmla="*/ 0 h 4845752"/>
              <a:gd name="connsiteX2" fmla="*/ 4697155 w 4826440"/>
              <a:gd name="connsiteY2" fmla="*/ 1739003 h 4845752"/>
              <a:gd name="connsiteX3" fmla="*/ 4826442 w 4826440"/>
              <a:gd name="connsiteY3" fmla="*/ 4845752 h 4845752"/>
              <a:gd name="connsiteX4" fmla="*/ -1 w 4826440"/>
              <a:gd name="connsiteY4" fmla="*/ 4599347 h 4845752"/>
              <a:gd name="connsiteX5" fmla="*/ 221575 w 4826440"/>
              <a:gd name="connsiteY5" fmla="*/ 2454582 h 4845752"/>
              <a:gd name="connsiteX0" fmla="*/ 221575 w 5002490"/>
              <a:gd name="connsiteY0" fmla="*/ 2454582 h 4845752"/>
              <a:gd name="connsiteX1" fmla="*/ 3208187 w 5002490"/>
              <a:gd name="connsiteY1" fmla="*/ 0 h 4845752"/>
              <a:gd name="connsiteX2" fmla="*/ 5002490 w 5002490"/>
              <a:gd name="connsiteY2" fmla="*/ 2040852 h 4845752"/>
              <a:gd name="connsiteX3" fmla="*/ 4826442 w 5002490"/>
              <a:gd name="connsiteY3" fmla="*/ 4845752 h 4845752"/>
              <a:gd name="connsiteX4" fmla="*/ -1 w 5002490"/>
              <a:gd name="connsiteY4" fmla="*/ 4599347 h 4845752"/>
              <a:gd name="connsiteX5" fmla="*/ 221575 w 5002490"/>
              <a:gd name="connsiteY5" fmla="*/ 2454582 h 4845752"/>
              <a:gd name="connsiteX0" fmla="*/ 221575 w 4992292"/>
              <a:gd name="connsiteY0" fmla="*/ 2454582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221575 w 4992292"/>
              <a:gd name="connsiteY5" fmla="*/ 2454582 h 4845752"/>
              <a:gd name="connsiteX0" fmla="*/ 184286 w 4992292"/>
              <a:gd name="connsiteY0" fmla="*/ 2451184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184286 w 4992292"/>
              <a:gd name="connsiteY5" fmla="*/ 2451184 h 4845752"/>
              <a:gd name="connsiteX0" fmla="*/ 184286 w 4992292"/>
              <a:gd name="connsiteY0" fmla="*/ 2391979 h 4786547"/>
              <a:gd name="connsiteX1" fmla="*/ 3258843 w 4992292"/>
              <a:gd name="connsiteY1" fmla="*/ -1 h 4786547"/>
              <a:gd name="connsiteX2" fmla="*/ 4992291 w 4992292"/>
              <a:gd name="connsiteY2" fmla="*/ 1989813 h 4786547"/>
              <a:gd name="connsiteX3" fmla="*/ 4826442 w 4992292"/>
              <a:gd name="connsiteY3" fmla="*/ 4786547 h 4786547"/>
              <a:gd name="connsiteX4" fmla="*/ -1 w 4992292"/>
              <a:gd name="connsiteY4" fmla="*/ 4540142 h 4786547"/>
              <a:gd name="connsiteX5" fmla="*/ 184286 w 4992292"/>
              <a:gd name="connsiteY5" fmla="*/ 2391979 h 4786547"/>
              <a:gd name="connsiteX0" fmla="*/ 184286 w 4992292"/>
              <a:gd name="connsiteY0" fmla="*/ 2437916 h 4832484"/>
              <a:gd name="connsiteX1" fmla="*/ 3253914 w 4992292"/>
              <a:gd name="connsiteY1" fmla="*/ -1 h 4832484"/>
              <a:gd name="connsiteX2" fmla="*/ 4992291 w 4992292"/>
              <a:gd name="connsiteY2" fmla="*/ 2035750 h 4832484"/>
              <a:gd name="connsiteX3" fmla="*/ 4826442 w 4992292"/>
              <a:gd name="connsiteY3" fmla="*/ 4832484 h 4832484"/>
              <a:gd name="connsiteX4" fmla="*/ -1 w 4992292"/>
              <a:gd name="connsiteY4" fmla="*/ 4586079 h 4832484"/>
              <a:gd name="connsiteX5" fmla="*/ 184286 w 4992292"/>
              <a:gd name="connsiteY5" fmla="*/ 2437916 h 4832484"/>
              <a:gd name="connsiteX0" fmla="*/ 184286 w 4992289"/>
              <a:gd name="connsiteY0" fmla="*/ 2437916 h 4832484"/>
              <a:gd name="connsiteX1" fmla="*/ 3253914 w 4992289"/>
              <a:gd name="connsiteY1" fmla="*/ -1 h 4832484"/>
              <a:gd name="connsiteX2" fmla="*/ 4992290 w 4992289"/>
              <a:gd name="connsiteY2" fmla="*/ 2035750 h 4832484"/>
              <a:gd name="connsiteX3" fmla="*/ 4826442 w 4992289"/>
              <a:gd name="connsiteY3" fmla="*/ 4832484 h 4832484"/>
              <a:gd name="connsiteX4" fmla="*/ -1 w 4992289"/>
              <a:gd name="connsiteY4" fmla="*/ 4586079 h 4832484"/>
              <a:gd name="connsiteX5" fmla="*/ 184286 w 4992289"/>
              <a:gd name="connsiteY5" fmla="*/ 2437916 h 48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289" h="4832484">
                <a:moveTo>
                  <a:pt x="184286" y="2437916"/>
                </a:moveTo>
                <a:lnTo>
                  <a:pt x="3253914" y="-1"/>
                </a:lnTo>
                <a:lnTo>
                  <a:pt x="4992290" y="2035750"/>
                </a:lnTo>
                <a:lnTo>
                  <a:pt x="4826442" y="4832484"/>
                </a:lnTo>
                <a:lnTo>
                  <a:pt x="-1" y="4586079"/>
                </a:lnTo>
                <a:lnTo>
                  <a:pt x="184286" y="2437916"/>
                </a:lnTo>
                <a:close/>
              </a:path>
            </a:pathLst>
          </a:custGeom>
          <a:solidFill>
            <a:srgbClr val="D3301F"/>
          </a:solidFill>
          <a:ln>
            <a:solidFill>
              <a:srgbClr val="D33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17">
            <a:extLst>
              <a:ext uri="{FF2B5EF4-FFF2-40B4-BE49-F238E27FC236}">
                <a16:creationId xmlns:a16="http://schemas.microsoft.com/office/drawing/2014/main" id="{B7C83D96-D794-42A7-9693-EA3BD3147ABF}"/>
              </a:ext>
            </a:extLst>
          </p:cNvPr>
          <p:cNvSpPr/>
          <p:nvPr/>
        </p:nvSpPr>
        <p:spPr>
          <a:xfrm rot="18686003">
            <a:off x="363542" y="1256837"/>
            <a:ext cx="1034217" cy="147958"/>
          </a:xfrm>
          <a:custGeom>
            <a:avLst/>
            <a:gdLst>
              <a:gd name="connsiteX0" fmla="*/ 0 w 3617879"/>
              <a:gd name="connsiteY0" fmla="*/ 0 h 280797"/>
              <a:gd name="connsiteX1" fmla="*/ 3617879 w 3617879"/>
              <a:gd name="connsiteY1" fmla="*/ 0 h 280797"/>
              <a:gd name="connsiteX2" fmla="*/ 3617879 w 3617879"/>
              <a:gd name="connsiteY2" fmla="*/ 280797 h 280797"/>
              <a:gd name="connsiteX3" fmla="*/ 0 w 3617879"/>
              <a:gd name="connsiteY3" fmla="*/ 280797 h 280797"/>
              <a:gd name="connsiteX4" fmla="*/ 0 w 3617879"/>
              <a:gd name="connsiteY4" fmla="*/ 0 h 280797"/>
              <a:gd name="connsiteX0" fmla="*/ 78740 w 3617879"/>
              <a:gd name="connsiteY0" fmla="*/ 0 h 306738"/>
              <a:gd name="connsiteX1" fmla="*/ 3617879 w 3617879"/>
              <a:gd name="connsiteY1" fmla="*/ 25941 h 306738"/>
              <a:gd name="connsiteX2" fmla="*/ 3617879 w 3617879"/>
              <a:gd name="connsiteY2" fmla="*/ 306738 h 306738"/>
              <a:gd name="connsiteX3" fmla="*/ 0 w 3617879"/>
              <a:gd name="connsiteY3" fmla="*/ 306738 h 306738"/>
              <a:gd name="connsiteX4" fmla="*/ 78740 w 3617879"/>
              <a:gd name="connsiteY4" fmla="*/ 0 h 306738"/>
              <a:gd name="connsiteX0" fmla="*/ 23526 w 3562665"/>
              <a:gd name="connsiteY0" fmla="*/ 0 h 306738"/>
              <a:gd name="connsiteX1" fmla="*/ 3562665 w 3562665"/>
              <a:gd name="connsiteY1" fmla="*/ 25941 h 306738"/>
              <a:gd name="connsiteX2" fmla="*/ 3562665 w 3562665"/>
              <a:gd name="connsiteY2" fmla="*/ 306738 h 306738"/>
              <a:gd name="connsiteX3" fmla="*/ 0 w 3562665"/>
              <a:gd name="connsiteY3" fmla="*/ 287042 h 306738"/>
              <a:gd name="connsiteX4" fmla="*/ 23526 w 3562665"/>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22568 w 3539139"/>
              <a:gd name="connsiteY3" fmla="*/ 289915 h 306738"/>
              <a:gd name="connsiteX4" fmla="*/ 0 w 3539139"/>
              <a:gd name="connsiteY4" fmla="*/ 0 h 306738"/>
              <a:gd name="connsiteX0" fmla="*/ 0 w 3576773"/>
              <a:gd name="connsiteY0" fmla="*/ 0 h 306738"/>
              <a:gd name="connsiteX1" fmla="*/ 3576773 w 3576773"/>
              <a:gd name="connsiteY1" fmla="*/ 52973 h 306738"/>
              <a:gd name="connsiteX2" fmla="*/ 3539139 w 3576773"/>
              <a:gd name="connsiteY2" fmla="*/ 306738 h 306738"/>
              <a:gd name="connsiteX3" fmla="*/ 22568 w 3576773"/>
              <a:gd name="connsiteY3" fmla="*/ 289915 h 306738"/>
              <a:gd name="connsiteX4" fmla="*/ 0 w 3576773"/>
              <a:gd name="connsiteY4" fmla="*/ 0 h 306738"/>
              <a:gd name="connsiteX0" fmla="*/ 0 w 3576773"/>
              <a:gd name="connsiteY0" fmla="*/ 0 h 345695"/>
              <a:gd name="connsiteX1" fmla="*/ 3576773 w 3576773"/>
              <a:gd name="connsiteY1" fmla="*/ 52973 h 345695"/>
              <a:gd name="connsiteX2" fmla="*/ 3555455 w 3576773"/>
              <a:gd name="connsiteY2" fmla="*/ 345696 h 345695"/>
              <a:gd name="connsiteX3" fmla="*/ 22568 w 3576773"/>
              <a:gd name="connsiteY3" fmla="*/ 289915 h 345695"/>
              <a:gd name="connsiteX4" fmla="*/ 0 w 3576773"/>
              <a:gd name="connsiteY4" fmla="*/ 0 h 345695"/>
              <a:gd name="connsiteX0" fmla="*/ 0 w 3593883"/>
              <a:gd name="connsiteY0" fmla="*/ 0 h 345695"/>
              <a:gd name="connsiteX1" fmla="*/ 3593883 w 3593883"/>
              <a:gd name="connsiteY1" fmla="*/ 78528 h 345695"/>
              <a:gd name="connsiteX2" fmla="*/ 3555455 w 3593883"/>
              <a:gd name="connsiteY2" fmla="*/ 345696 h 345695"/>
              <a:gd name="connsiteX3" fmla="*/ 22568 w 3593883"/>
              <a:gd name="connsiteY3" fmla="*/ 289915 h 345695"/>
              <a:gd name="connsiteX4" fmla="*/ 0 w 3593883"/>
              <a:gd name="connsiteY4" fmla="*/ 0 h 345695"/>
              <a:gd name="connsiteX0" fmla="*/ 28120 w 3622003"/>
              <a:gd name="connsiteY0" fmla="*/ 0 h 345695"/>
              <a:gd name="connsiteX1" fmla="*/ 3622003 w 3622003"/>
              <a:gd name="connsiteY1" fmla="*/ 78528 h 345695"/>
              <a:gd name="connsiteX2" fmla="*/ 3583575 w 3622003"/>
              <a:gd name="connsiteY2" fmla="*/ 345696 h 345695"/>
              <a:gd name="connsiteX3" fmla="*/ -2 w 3622003"/>
              <a:gd name="connsiteY3" fmla="*/ 306574 h 345695"/>
              <a:gd name="connsiteX4" fmla="*/ 28120 w 3622003"/>
              <a:gd name="connsiteY4" fmla="*/ 0 h 345695"/>
              <a:gd name="connsiteX0" fmla="*/ 28123 w 3622006"/>
              <a:gd name="connsiteY0" fmla="*/ 0 h 352276"/>
              <a:gd name="connsiteX1" fmla="*/ 3622006 w 3622006"/>
              <a:gd name="connsiteY1" fmla="*/ 78528 h 352276"/>
              <a:gd name="connsiteX2" fmla="*/ 3592739 w 3622006"/>
              <a:gd name="connsiteY2" fmla="*/ 352276 h 352276"/>
              <a:gd name="connsiteX3" fmla="*/ 1 w 3622006"/>
              <a:gd name="connsiteY3" fmla="*/ 306574 h 352276"/>
              <a:gd name="connsiteX4" fmla="*/ 28123 w 3622006"/>
              <a:gd name="connsiteY4" fmla="*/ 0 h 352276"/>
              <a:gd name="connsiteX0" fmla="*/ 36068 w 3629951"/>
              <a:gd name="connsiteY0" fmla="*/ 0 h 352276"/>
              <a:gd name="connsiteX1" fmla="*/ 3629951 w 3629951"/>
              <a:gd name="connsiteY1" fmla="*/ 78528 h 352276"/>
              <a:gd name="connsiteX2" fmla="*/ 3600684 w 3629951"/>
              <a:gd name="connsiteY2" fmla="*/ 352276 h 352276"/>
              <a:gd name="connsiteX3" fmla="*/ 0 w 3629951"/>
              <a:gd name="connsiteY3" fmla="*/ 287602 h 352276"/>
              <a:gd name="connsiteX4" fmla="*/ 36068 w 3629951"/>
              <a:gd name="connsiteY4" fmla="*/ 0 h 352276"/>
              <a:gd name="connsiteX0" fmla="*/ 87399 w 3629951"/>
              <a:gd name="connsiteY0" fmla="*/ 0 h 275611"/>
              <a:gd name="connsiteX1" fmla="*/ 3629951 w 3629951"/>
              <a:gd name="connsiteY1" fmla="*/ 1863 h 275611"/>
              <a:gd name="connsiteX2" fmla="*/ 3600684 w 3629951"/>
              <a:gd name="connsiteY2" fmla="*/ 275611 h 275611"/>
              <a:gd name="connsiteX3" fmla="*/ 0 w 3629951"/>
              <a:gd name="connsiteY3" fmla="*/ 210937 h 275611"/>
              <a:gd name="connsiteX4" fmla="*/ 87399 w 3629951"/>
              <a:gd name="connsiteY4" fmla="*/ 0 h 275611"/>
              <a:gd name="connsiteX0" fmla="*/ 53179 w 3629951"/>
              <a:gd name="connsiteY0" fmla="*/ 1 h 326725"/>
              <a:gd name="connsiteX1" fmla="*/ 3629951 w 3629951"/>
              <a:gd name="connsiteY1" fmla="*/ 52977 h 326725"/>
              <a:gd name="connsiteX2" fmla="*/ 3600684 w 3629951"/>
              <a:gd name="connsiteY2" fmla="*/ 326725 h 326725"/>
              <a:gd name="connsiteX3" fmla="*/ 0 w 3629951"/>
              <a:gd name="connsiteY3" fmla="*/ 262051 h 326725"/>
              <a:gd name="connsiteX4" fmla="*/ 53179 w 3629951"/>
              <a:gd name="connsiteY4" fmla="*/ 1 h 326725"/>
              <a:gd name="connsiteX0" fmla="*/ 0 w 3576772"/>
              <a:gd name="connsiteY0" fmla="*/ 1 h 326725"/>
              <a:gd name="connsiteX1" fmla="*/ 3576772 w 3576772"/>
              <a:gd name="connsiteY1" fmla="*/ 52977 h 326725"/>
              <a:gd name="connsiteX2" fmla="*/ 3547505 w 3576772"/>
              <a:gd name="connsiteY2" fmla="*/ 326725 h 326725"/>
              <a:gd name="connsiteX3" fmla="*/ 23791 w 3576772"/>
              <a:gd name="connsiteY3" fmla="*/ 277530 h 326725"/>
              <a:gd name="connsiteX4" fmla="*/ 0 w 3576772"/>
              <a:gd name="connsiteY4" fmla="*/ 1 h 326725"/>
              <a:gd name="connsiteX0" fmla="*/ 25682 w 3602454"/>
              <a:gd name="connsiteY0" fmla="*/ 1 h 326725"/>
              <a:gd name="connsiteX1" fmla="*/ 3602454 w 3602454"/>
              <a:gd name="connsiteY1" fmla="*/ 52977 h 326725"/>
              <a:gd name="connsiteX2" fmla="*/ 3573187 w 3602454"/>
              <a:gd name="connsiteY2" fmla="*/ 326725 h 326725"/>
              <a:gd name="connsiteX3" fmla="*/ 1 w 3602454"/>
              <a:gd name="connsiteY3" fmla="*/ 281797 h 326725"/>
              <a:gd name="connsiteX4" fmla="*/ 25682 w 3602454"/>
              <a:gd name="connsiteY4" fmla="*/ 1 h 32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454" h="326725">
                <a:moveTo>
                  <a:pt x="25682" y="1"/>
                </a:moveTo>
                <a:lnTo>
                  <a:pt x="3602454" y="52977"/>
                </a:lnTo>
                <a:lnTo>
                  <a:pt x="3573187" y="326725"/>
                </a:lnTo>
                <a:lnTo>
                  <a:pt x="1" y="281797"/>
                </a:lnTo>
                <a:lnTo>
                  <a:pt x="25682" y="1"/>
                </a:lnTo>
                <a:close/>
              </a:path>
            </a:pathLst>
          </a:custGeom>
          <a:solidFill>
            <a:srgbClr val="E16F19"/>
          </a:solidFill>
          <a:ln>
            <a:solidFill>
              <a:srgbClr val="E16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BDD86D9-4091-4AC3-8588-63E7339C1677}"/>
              </a:ext>
            </a:extLst>
          </p:cNvPr>
          <p:cNvSpPr txBox="1"/>
          <p:nvPr/>
        </p:nvSpPr>
        <p:spPr>
          <a:xfrm>
            <a:off x="36676" y="400587"/>
            <a:ext cx="1145579" cy="430887"/>
          </a:xfrm>
          <a:prstGeom prst="rect">
            <a:avLst/>
          </a:prstGeom>
          <a:noFill/>
        </p:spPr>
        <p:txBody>
          <a:bodyPr wrap="square" rtlCol="0">
            <a:spAutoFit/>
          </a:bodyPr>
          <a:lstStyle/>
          <a:p>
            <a:r>
              <a:rPr lang="it-IT" sz="1100" dirty="0">
                <a:solidFill>
                  <a:srgbClr val="FFFFFF"/>
                </a:solidFill>
                <a:latin typeface="Arial Black" panose="020B0A04020102020204" pitchFamily="34" charset="0"/>
              </a:rPr>
              <a:t>Propaganda e Olocausto</a:t>
            </a:r>
          </a:p>
        </p:txBody>
      </p:sp>
      <p:sp>
        <p:nvSpPr>
          <p:cNvPr id="7" name="CasellaDiTesto 6">
            <a:extLst>
              <a:ext uri="{FF2B5EF4-FFF2-40B4-BE49-F238E27FC236}">
                <a16:creationId xmlns:a16="http://schemas.microsoft.com/office/drawing/2014/main" id="{925DC4D2-4E37-47E9-BADB-C9D7EADB2ED3}"/>
              </a:ext>
            </a:extLst>
          </p:cNvPr>
          <p:cNvSpPr txBox="1"/>
          <p:nvPr/>
        </p:nvSpPr>
        <p:spPr>
          <a:xfrm>
            <a:off x="1711836" y="563519"/>
            <a:ext cx="9509722" cy="584775"/>
          </a:xfrm>
          <a:prstGeom prst="rect">
            <a:avLst/>
          </a:prstGeom>
          <a:noFill/>
        </p:spPr>
        <p:txBody>
          <a:bodyPr wrap="square" rtlCol="0">
            <a:spAutoFit/>
          </a:bodyPr>
          <a:lstStyle/>
          <a:p>
            <a:r>
              <a:rPr lang="it-IT" sz="3200" dirty="0">
                <a:solidFill>
                  <a:srgbClr val="0070C0"/>
                </a:solidFill>
                <a:latin typeface="Arial Black" panose="020B0A04020102020204" pitchFamily="34" charset="0"/>
              </a:rPr>
              <a:t>Antisemitismo</a:t>
            </a:r>
          </a:p>
        </p:txBody>
      </p:sp>
      <p:sp>
        <p:nvSpPr>
          <p:cNvPr id="13" name="CasellaDiTesto 12">
            <a:extLst>
              <a:ext uri="{FF2B5EF4-FFF2-40B4-BE49-F238E27FC236}">
                <a16:creationId xmlns:a16="http://schemas.microsoft.com/office/drawing/2014/main" id="{5CDBF0BA-58DB-486C-ADE6-FF562666A9C9}"/>
              </a:ext>
            </a:extLst>
          </p:cNvPr>
          <p:cNvSpPr txBox="1"/>
          <p:nvPr/>
        </p:nvSpPr>
        <p:spPr>
          <a:xfrm>
            <a:off x="705958" y="1818796"/>
            <a:ext cx="11021754" cy="2246769"/>
          </a:xfrm>
          <a:prstGeom prst="rect">
            <a:avLst/>
          </a:prstGeom>
          <a:noFill/>
        </p:spPr>
        <p:txBody>
          <a:bodyPr wrap="square" rtlCol="0">
            <a:spAutoFit/>
          </a:bodyPr>
          <a:lstStyle/>
          <a:p>
            <a:pPr marL="0" indent="0">
              <a:buNone/>
            </a:pPr>
            <a:r>
              <a:rPr lang="it-IT" sz="2800" b="1" dirty="0"/>
              <a:t>Con la parola antisemitismo intendiamo, letteralmente, il pregiudizio e l’odio nei confronti del popolo ebraico. L’Olocausto rappresenta l’esempio più estremo di antisemitismo nella storia </a:t>
            </a:r>
            <a:r>
              <a:rPr lang="it-IT" sz="2800" b="1" dirty="0" err="1"/>
              <a:t>dell</a:t>
            </a:r>
            <a:r>
              <a:rPr lang="hy-AM" sz="2800" b="1" dirty="0">
                <a:latin typeface="Calibri" panose="020F0502020204030204" pitchFamily="34" charset="0"/>
                <a:cs typeface="Calibri" panose="020F0502020204030204" pitchFamily="34" charset="0"/>
              </a:rPr>
              <a:t>՚</a:t>
            </a:r>
            <a:r>
              <a:rPr lang="it-IT" sz="2800" b="1" dirty="0"/>
              <a:t>umanità: attuato tra il 1933 e il 1945 dai nazisti e dai loro collaboratori, l’Olocausto consistette nella persecuzione e nello sterminio degli Ebrei europei.</a:t>
            </a:r>
          </a:p>
        </p:txBody>
      </p:sp>
    </p:spTree>
    <p:extLst>
      <p:ext uri="{BB962C8B-B14F-4D97-AF65-F5344CB8AC3E}">
        <p14:creationId xmlns:p14="http://schemas.microsoft.com/office/powerpoint/2010/main" val="418903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o 13">
            <a:extLst>
              <a:ext uri="{FF2B5EF4-FFF2-40B4-BE49-F238E27FC236}">
                <a16:creationId xmlns:a16="http://schemas.microsoft.com/office/drawing/2014/main" id="{53733593-4232-4A26-9B33-BCAA121DDC0F}"/>
              </a:ext>
            </a:extLst>
          </p:cNvPr>
          <p:cNvSpPr/>
          <p:nvPr/>
        </p:nvSpPr>
        <p:spPr>
          <a:xfrm rot="18576947">
            <a:off x="-310359" y="-98606"/>
            <a:ext cx="1498964" cy="1499904"/>
          </a:xfrm>
          <a:custGeom>
            <a:avLst/>
            <a:gdLst>
              <a:gd name="connsiteX0" fmla="*/ 3 w 2371061"/>
              <a:gd name="connsiteY0" fmla="*/ 811935 h 2125680"/>
              <a:gd name="connsiteX1" fmla="*/ 1185531 w 2371061"/>
              <a:gd name="connsiteY1" fmla="*/ 0 h 2125680"/>
              <a:gd name="connsiteX2" fmla="*/ 2371058 w 2371061"/>
              <a:gd name="connsiteY2" fmla="*/ 811935 h 2125680"/>
              <a:gd name="connsiteX3" fmla="*/ 1918227 w 2371061"/>
              <a:gd name="connsiteY3" fmla="*/ 2125675 h 2125680"/>
              <a:gd name="connsiteX4" fmla="*/ 452834 w 2371061"/>
              <a:gd name="connsiteY4" fmla="*/ 2125675 h 2125680"/>
              <a:gd name="connsiteX5" fmla="*/ 3 w 2371061"/>
              <a:gd name="connsiteY5" fmla="*/ 811935 h 2125680"/>
              <a:gd name="connsiteX0" fmla="*/ 0 w 2371055"/>
              <a:gd name="connsiteY0" fmla="*/ 1119258 h 2432998"/>
              <a:gd name="connsiteX1" fmla="*/ 1290010 w 2371055"/>
              <a:gd name="connsiteY1" fmla="*/ 0 h 2432998"/>
              <a:gd name="connsiteX2" fmla="*/ 2371055 w 2371055"/>
              <a:gd name="connsiteY2" fmla="*/ 1119258 h 2432998"/>
              <a:gd name="connsiteX3" fmla="*/ 1918224 w 2371055"/>
              <a:gd name="connsiteY3" fmla="*/ 2432998 h 2432998"/>
              <a:gd name="connsiteX4" fmla="*/ 452831 w 2371055"/>
              <a:gd name="connsiteY4" fmla="*/ 2432998 h 2432998"/>
              <a:gd name="connsiteX5" fmla="*/ 0 w 2371055"/>
              <a:gd name="connsiteY5" fmla="*/ 1119258 h 2432998"/>
              <a:gd name="connsiteX0" fmla="*/ 0 w 2400996"/>
              <a:gd name="connsiteY0" fmla="*/ 1116435 h 2432998"/>
              <a:gd name="connsiteX1" fmla="*/ 1319951 w 2400996"/>
              <a:gd name="connsiteY1" fmla="*/ 0 h 2432998"/>
              <a:gd name="connsiteX2" fmla="*/ 2400996 w 2400996"/>
              <a:gd name="connsiteY2" fmla="*/ 1119258 h 2432998"/>
              <a:gd name="connsiteX3" fmla="*/ 1948165 w 2400996"/>
              <a:gd name="connsiteY3" fmla="*/ 2432998 h 2432998"/>
              <a:gd name="connsiteX4" fmla="*/ 482772 w 2400996"/>
              <a:gd name="connsiteY4" fmla="*/ 2432998 h 2432998"/>
              <a:gd name="connsiteX5" fmla="*/ 0 w 2400996"/>
              <a:gd name="connsiteY5" fmla="*/ 1116435 h 2432998"/>
              <a:gd name="connsiteX0" fmla="*/ 0 w 2302708"/>
              <a:gd name="connsiteY0" fmla="*/ 1116435 h 2432998"/>
              <a:gd name="connsiteX1" fmla="*/ 1319951 w 2302708"/>
              <a:gd name="connsiteY1" fmla="*/ 0 h 2432998"/>
              <a:gd name="connsiteX2" fmla="*/ 2302708 w 2302708"/>
              <a:gd name="connsiteY2" fmla="*/ 1200615 h 2432998"/>
              <a:gd name="connsiteX3" fmla="*/ 1948165 w 2302708"/>
              <a:gd name="connsiteY3" fmla="*/ 2432998 h 2432998"/>
              <a:gd name="connsiteX4" fmla="*/ 482772 w 2302708"/>
              <a:gd name="connsiteY4" fmla="*/ 2432998 h 2432998"/>
              <a:gd name="connsiteX5" fmla="*/ 0 w 2302708"/>
              <a:gd name="connsiteY5" fmla="*/ 1116435 h 2432998"/>
              <a:gd name="connsiteX0" fmla="*/ 0 w 2040607"/>
              <a:gd name="connsiteY0" fmla="*/ 899484 h 2432998"/>
              <a:gd name="connsiteX1" fmla="*/ 1057850 w 2040607"/>
              <a:gd name="connsiteY1" fmla="*/ 0 h 2432998"/>
              <a:gd name="connsiteX2" fmla="*/ 2040607 w 2040607"/>
              <a:gd name="connsiteY2" fmla="*/ 1200615 h 2432998"/>
              <a:gd name="connsiteX3" fmla="*/ 1686064 w 2040607"/>
              <a:gd name="connsiteY3" fmla="*/ 2432998 h 2432998"/>
              <a:gd name="connsiteX4" fmla="*/ 220671 w 2040607"/>
              <a:gd name="connsiteY4" fmla="*/ 2432998 h 2432998"/>
              <a:gd name="connsiteX5" fmla="*/ 0 w 2040607"/>
              <a:gd name="connsiteY5" fmla="*/ 899484 h 2432998"/>
              <a:gd name="connsiteX0" fmla="*/ 0 w 2351852"/>
              <a:gd name="connsiteY0" fmla="*/ 1157113 h 2432998"/>
              <a:gd name="connsiteX1" fmla="*/ 1369095 w 2351852"/>
              <a:gd name="connsiteY1" fmla="*/ 0 h 2432998"/>
              <a:gd name="connsiteX2" fmla="*/ 2351852 w 2351852"/>
              <a:gd name="connsiteY2" fmla="*/ 1200615 h 2432998"/>
              <a:gd name="connsiteX3" fmla="*/ 1997309 w 2351852"/>
              <a:gd name="connsiteY3" fmla="*/ 2432998 h 2432998"/>
              <a:gd name="connsiteX4" fmla="*/ 531916 w 2351852"/>
              <a:gd name="connsiteY4" fmla="*/ 2432998 h 2432998"/>
              <a:gd name="connsiteX5" fmla="*/ 0 w 2351852"/>
              <a:gd name="connsiteY5" fmla="*/ 1157113 h 2432998"/>
              <a:gd name="connsiteX0" fmla="*/ 0 w 3916268"/>
              <a:gd name="connsiteY0" fmla="*/ 2452037 h 2452037"/>
              <a:gd name="connsiteX1" fmla="*/ 2933511 w 3916268"/>
              <a:gd name="connsiteY1" fmla="*/ 0 h 2452037"/>
              <a:gd name="connsiteX2" fmla="*/ 3916268 w 3916268"/>
              <a:gd name="connsiteY2" fmla="*/ 1200615 h 2452037"/>
              <a:gd name="connsiteX3" fmla="*/ 3561725 w 3916268"/>
              <a:gd name="connsiteY3" fmla="*/ 2432998 h 2452037"/>
              <a:gd name="connsiteX4" fmla="*/ 2096332 w 3916268"/>
              <a:gd name="connsiteY4" fmla="*/ 2432998 h 2452037"/>
              <a:gd name="connsiteX5" fmla="*/ 0 w 3916268"/>
              <a:gd name="connsiteY5" fmla="*/ 2452037 h 2452037"/>
              <a:gd name="connsiteX0" fmla="*/ 0 w 4295932"/>
              <a:gd name="connsiteY0" fmla="*/ 2452037 h 2452037"/>
              <a:gd name="connsiteX1" fmla="*/ 2933511 w 4295932"/>
              <a:gd name="connsiteY1" fmla="*/ 0 h 2452037"/>
              <a:gd name="connsiteX2" fmla="*/ 4295932 w 4295932"/>
              <a:gd name="connsiteY2" fmla="*/ 1659293 h 2452037"/>
              <a:gd name="connsiteX3" fmla="*/ 3561725 w 4295932"/>
              <a:gd name="connsiteY3" fmla="*/ 2432998 h 2452037"/>
              <a:gd name="connsiteX4" fmla="*/ 2096332 w 4295932"/>
              <a:gd name="connsiteY4" fmla="*/ 2432998 h 2452037"/>
              <a:gd name="connsiteX5" fmla="*/ 0 w 4295932"/>
              <a:gd name="connsiteY5" fmla="*/ 2452037 h 2452037"/>
              <a:gd name="connsiteX0" fmla="*/ 0 w 4349033"/>
              <a:gd name="connsiteY0" fmla="*/ 2454582 h 2454582"/>
              <a:gd name="connsiteX1" fmla="*/ 2986612 w 4349033"/>
              <a:gd name="connsiteY1" fmla="*/ 0 h 2454582"/>
              <a:gd name="connsiteX2" fmla="*/ 4349033 w 4349033"/>
              <a:gd name="connsiteY2" fmla="*/ 1659293 h 2454582"/>
              <a:gd name="connsiteX3" fmla="*/ 3614826 w 4349033"/>
              <a:gd name="connsiteY3" fmla="*/ 2432998 h 2454582"/>
              <a:gd name="connsiteX4" fmla="*/ 2149433 w 4349033"/>
              <a:gd name="connsiteY4" fmla="*/ 2432998 h 2454582"/>
              <a:gd name="connsiteX5" fmla="*/ 0 w 4349033"/>
              <a:gd name="connsiteY5" fmla="*/ 2454582 h 2454582"/>
              <a:gd name="connsiteX0" fmla="*/ 0 w 4447653"/>
              <a:gd name="connsiteY0" fmla="*/ 2454582 h 2454582"/>
              <a:gd name="connsiteX1" fmla="*/ 2986612 w 4447653"/>
              <a:gd name="connsiteY1" fmla="*/ 0 h 2454582"/>
              <a:gd name="connsiteX2" fmla="*/ 4447653 w 4447653"/>
              <a:gd name="connsiteY2" fmla="*/ 1761366 h 2454582"/>
              <a:gd name="connsiteX3" fmla="*/ 3614826 w 4447653"/>
              <a:gd name="connsiteY3" fmla="*/ 2432998 h 2454582"/>
              <a:gd name="connsiteX4" fmla="*/ 2149433 w 4447653"/>
              <a:gd name="connsiteY4" fmla="*/ 2432998 h 2454582"/>
              <a:gd name="connsiteX5" fmla="*/ 0 w 4447653"/>
              <a:gd name="connsiteY5" fmla="*/ 2454582 h 2454582"/>
              <a:gd name="connsiteX0" fmla="*/ 0 w 4447653"/>
              <a:gd name="connsiteY0" fmla="*/ 2454582 h 3732815"/>
              <a:gd name="connsiteX1" fmla="*/ 2986612 w 4447653"/>
              <a:gd name="connsiteY1" fmla="*/ 0 h 3732815"/>
              <a:gd name="connsiteX2" fmla="*/ 4447653 w 4447653"/>
              <a:gd name="connsiteY2" fmla="*/ 1761366 h 3732815"/>
              <a:gd name="connsiteX3" fmla="*/ 4280929 w 4447653"/>
              <a:gd name="connsiteY3" fmla="*/ 3732815 h 3732815"/>
              <a:gd name="connsiteX4" fmla="*/ 2149433 w 4447653"/>
              <a:gd name="connsiteY4" fmla="*/ 2432998 h 3732815"/>
              <a:gd name="connsiteX5" fmla="*/ 0 w 4447653"/>
              <a:gd name="connsiteY5" fmla="*/ 2454582 h 3732815"/>
              <a:gd name="connsiteX0" fmla="*/ 32360 w 4480013"/>
              <a:gd name="connsiteY0" fmla="*/ 2454582 h 3732815"/>
              <a:gd name="connsiteX1" fmla="*/ 3018972 w 4480013"/>
              <a:gd name="connsiteY1" fmla="*/ 0 h 3732815"/>
              <a:gd name="connsiteX2" fmla="*/ 4480013 w 4480013"/>
              <a:gd name="connsiteY2" fmla="*/ 1761366 h 3732815"/>
              <a:gd name="connsiteX3" fmla="*/ 4313289 w 4480013"/>
              <a:gd name="connsiteY3" fmla="*/ 3732815 h 3732815"/>
              <a:gd name="connsiteX4" fmla="*/ 0 w 4480013"/>
              <a:gd name="connsiteY4" fmla="*/ 3433474 h 3732815"/>
              <a:gd name="connsiteX5" fmla="*/ 32360 w 4480013"/>
              <a:gd name="connsiteY5" fmla="*/ 2454582 h 3732815"/>
              <a:gd name="connsiteX0" fmla="*/ 17597 w 4465250"/>
              <a:gd name="connsiteY0" fmla="*/ 2454582 h 3732815"/>
              <a:gd name="connsiteX1" fmla="*/ 3004209 w 4465250"/>
              <a:gd name="connsiteY1" fmla="*/ 0 h 3732815"/>
              <a:gd name="connsiteX2" fmla="*/ 4465250 w 4465250"/>
              <a:gd name="connsiteY2" fmla="*/ 1761366 h 3732815"/>
              <a:gd name="connsiteX3" fmla="*/ 4298526 w 4465250"/>
              <a:gd name="connsiteY3" fmla="*/ 3732815 h 3732815"/>
              <a:gd name="connsiteX4" fmla="*/ 0 w 4465250"/>
              <a:gd name="connsiteY4" fmla="*/ 3604957 h 3732815"/>
              <a:gd name="connsiteX5" fmla="*/ 17597 w 4465250"/>
              <a:gd name="connsiteY5" fmla="*/ 2454582 h 3732815"/>
              <a:gd name="connsiteX0" fmla="*/ 17597 w 4465250"/>
              <a:gd name="connsiteY0" fmla="*/ 2454582 h 3770409"/>
              <a:gd name="connsiteX1" fmla="*/ 3004209 w 4465250"/>
              <a:gd name="connsiteY1" fmla="*/ 0 h 3770409"/>
              <a:gd name="connsiteX2" fmla="*/ 4465250 w 4465250"/>
              <a:gd name="connsiteY2" fmla="*/ 1761366 h 3770409"/>
              <a:gd name="connsiteX3" fmla="*/ 4287251 w 4465250"/>
              <a:gd name="connsiteY3" fmla="*/ 3770409 h 3770409"/>
              <a:gd name="connsiteX4" fmla="*/ 0 w 4465250"/>
              <a:gd name="connsiteY4" fmla="*/ 3604957 h 3770409"/>
              <a:gd name="connsiteX5" fmla="*/ 17597 w 4465250"/>
              <a:gd name="connsiteY5" fmla="*/ 2454582 h 3770409"/>
              <a:gd name="connsiteX0" fmla="*/ 127435 w 4575088"/>
              <a:gd name="connsiteY0" fmla="*/ 2454582 h 4558108"/>
              <a:gd name="connsiteX1" fmla="*/ 3114047 w 4575088"/>
              <a:gd name="connsiteY1" fmla="*/ 0 h 4558108"/>
              <a:gd name="connsiteX2" fmla="*/ 4575088 w 4575088"/>
              <a:gd name="connsiteY2" fmla="*/ 1761366 h 4558108"/>
              <a:gd name="connsiteX3" fmla="*/ 4397089 w 4575088"/>
              <a:gd name="connsiteY3" fmla="*/ 3770409 h 4558108"/>
              <a:gd name="connsiteX4" fmla="*/ 0 w 4575088"/>
              <a:gd name="connsiteY4" fmla="*/ 4558109 h 4558108"/>
              <a:gd name="connsiteX5" fmla="*/ 127435 w 4575088"/>
              <a:gd name="connsiteY5" fmla="*/ 2454582 h 4558108"/>
              <a:gd name="connsiteX0" fmla="*/ 127435 w 4575088"/>
              <a:gd name="connsiteY0" fmla="*/ 2454582 h 4781498"/>
              <a:gd name="connsiteX1" fmla="*/ 3114047 w 4575088"/>
              <a:gd name="connsiteY1" fmla="*/ 0 h 4781498"/>
              <a:gd name="connsiteX2" fmla="*/ 4575088 w 4575088"/>
              <a:gd name="connsiteY2" fmla="*/ 1761366 h 4781498"/>
              <a:gd name="connsiteX3" fmla="*/ 4300819 w 4575088"/>
              <a:gd name="connsiteY3" fmla="*/ 4781497 h 4781498"/>
              <a:gd name="connsiteX4" fmla="*/ 0 w 4575088"/>
              <a:gd name="connsiteY4" fmla="*/ 4558109 h 4781498"/>
              <a:gd name="connsiteX5" fmla="*/ 127435 w 4575088"/>
              <a:gd name="connsiteY5" fmla="*/ 2454582 h 4781498"/>
              <a:gd name="connsiteX0" fmla="*/ 165716 w 4613369"/>
              <a:gd name="connsiteY0" fmla="*/ 2454582 h 4781498"/>
              <a:gd name="connsiteX1" fmla="*/ 3152328 w 4613369"/>
              <a:gd name="connsiteY1" fmla="*/ 0 h 4781498"/>
              <a:gd name="connsiteX2" fmla="*/ 4613369 w 4613369"/>
              <a:gd name="connsiteY2" fmla="*/ 1761366 h 4781498"/>
              <a:gd name="connsiteX3" fmla="*/ 4339100 w 4613369"/>
              <a:gd name="connsiteY3" fmla="*/ 4781497 h 4781498"/>
              <a:gd name="connsiteX4" fmla="*/ -1 w 4613369"/>
              <a:gd name="connsiteY4" fmla="*/ 4554617 h 4781498"/>
              <a:gd name="connsiteX5" fmla="*/ 165716 w 4613369"/>
              <a:gd name="connsiteY5" fmla="*/ 2454582 h 4781498"/>
              <a:gd name="connsiteX0" fmla="*/ 221575 w 4669228"/>
              <a:gd name="connsiteY0" fmla="*/ 2454582 h 4781498"/>
              <a:gd name="connsiteX1" fmla="*/ 3208187 w 4669228"/>
              <a:gd name="connsiteY1" fmla="*/ 0 h 4781498"/>
              <a:gd name="connsiteX2" fmla="*/ 4669228 w 4669228"/>
              <a:gd name="connsiteY2" fmla="*/ 1761366 h 4781498"/>
              <a:gd name="connsiteX3" fmla="*/ 4394959 w 4669228"/>
              <a:gd name="connsiteY3" fmla="*/ 4781497 h 4781498"/>
              <a:gd name="connsiteX4" fmla="*/ -1 w 4669228"/>
              <a:gd name="connsiteY4" fmla="*/ 4599347 h 4781498"/>
              <a:gd name="connsiteX5" fmla="*/ 221575 w 4669228"/>
              <a:gd name="connsiteY5" fmla="*/ 2454582 h 4781498"/>
              <a:gd name="connsiteX0" fmla="*/ 221575 w 4697154"/>
              <a:gd name="connsiteY0" fmla="*/ 2454582 h 4781498"/>
              <a:gd name="connsiteX1" fmla="*/ 3208187 w 4697154"/>
              <a:gd name="connsiteY1" fmla="*/ 0 h 4781498"/>
              <a:gd name="connsiteX2" fmla="*/ 4697155 w 4697154"/>
              <a:gd name="connsiteY2" fmla="*/ 1739003 h 4781498"/>
              <a:gd name="connsiteX3" fmla="*/ 4394959 w 4697154"/>
              <a:gd name="connsiteY3" fmla="*/ 4781497 h 4781498"/>
              <a:gd name="connsiteX4" fmla="*/ -1 w 4697154"/>
              <a:gd name="connsiteY4" fmla="*/ 4599347 h 4781498"/>
              <a:gd name="connsiteX5" fmla="*/ 221575 w 4697154"/>
              <a:gd name="connsiteY5" fmla="*/ 2454582 h 4781498"/>
              <a:gd name="connsiteX0" fmla="*/ 221575 w 4826440"/>
              <a:gd name="connsiteY0" fmla="*/ 2454582 h 4845752"/>
              <a:gd name="connsiteX1" fmla="*/ 3208187 w 4826440"/>
              <a:gd name="connsiteY1" fmla="*/ 0 h 4845752"/>
              <a:gd name="connsiteX2" fmla="*/ 4697155 w 4826440"/>
              <a:gd name="connsiteY2" fmla="*/ 1739003 h 4845752"/>
              <a:gd name="connsiteX3" fmla="*/ 4826442 w 4826440"/>
              <a:gd name="connsiteY3" fmla="*/ 4845752 h 4845752"/>
              <a:gd name="connsiteX4" fmla="*/ -1 w 4826440"/>
              <a:gd name="connsiteY4" fmla="*/ 4599347 h 4845752"/>
              <a:gd name="connsiteX5" fmla="*/ 221575 w 4826440"/>
              <a:gd name="connsiteY5" fmla="*/ 2454582 h 4845752"/>
              <a:gd name="connsiteX0" fmla="*/ 221575 w 5002490"/>
              <a:gd name="connsiteY0" fmla="*/ 2454582 h 4845752"/>
              <a:gd name="connsiteX1" fmla="*/ 3208187 w 5002490"/>
              <a:gd name="connsiteY1" fmla="*/ 0 h 4845752"/>
              <a:gd name="connsiteX2" fmla="*/ 5002490 w 5002490"/>
              <a:gd name="connsiteY2" fmla="*/ 2040852 h 4845752"/>
              <a:gd name="connsiteX3" fmla="*/ 4826442 w 5002490"/>
              <a:gd name="connsiteY3" fmla="*/ 4845752 h 4845752"/>
              <a:gd name="connsiteX4" fmla="*/ -1 w 5002490"/>
              <a:gd name="connsiteY4" fmla="*/ 4599347 h 4845752"/>
              <a:gd name="connsiteX5" fmla="*/ 221575 w 5002490"/>
              <a:gd name="connsiteY5" fmla="*/ 2454582 h 4845752"/>
              <a:gd name="connsiteX0" fmla="*/ 221575 w 4992292"/>
              <a:gd name="connsiteY0" fmla="*/ 2454582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221575 w 4992292"/>
              <a:gd name="connsiteY5" fmla="*/ 2454582 h 4845752"/>
              <a:gd name="connsiteX0" fmla="*/ 184286 w 4992292"/>
              <a:gd name="connsiteY0" fmla="*/ 2451184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184286 w 4992292"/>
              <a:gd name="connsiteY5" fmla="*/ 2451184 h 4845752"/>
              <a:gd name="connsiteX0" fmla="*/ 184286 w 4992292"/>
              <a:gd name="connsiteY0" fmla="*/ 2391979 h 4786547"/>
              <a:gd name="connsiteX1" fmla="*/ 3258843 w 4992292"/>
              <a:gd name="connsiteY1" fmla="*/ -1 h 4786547"/>
              <a:gd name="connsiteX2" fmla="*/ 4992291 w 4992292"/>
              <a:gd name="connsiteY2" fmla="*/ 1989813 h 4786547"/>
              <a:gd name="connsiteX3" fmla="*/ 4826442 w 4992292"/>
              <a:gd name="connsiteY3" fmla="*/ 4786547 h 4786547"/>
              <a:gd name="connsiteX4" fmla="*/ -1 w 4992292"/>
              <a:gd name="connsiteY4" fmla="*/ 4540142 h 4786547"/>
              <a:gd name="connsiteX5" fmla="*/ 184286 w 4992292"/>
              <a:gd name="connsiteY5" fmla="*/ 2391979 h 4786547"/>
              <a:gd name="connsiteX0" fmla="*/ 184286 w 4992292"/>
              <a:gd name="connsiteY0" fmla="*/ 2437916 h 4832484"/>
              <a:gd name="connsiteX1" fmla="*/ 3253914 w 4992292"/>
              <a:gd name="connsiteY1" fmla="*/ -1 h 4832484"/>
              <a:gd name="connsiteX2" fmla="*/ 4992291 w 4992292"/>
              <a:gd name="connsiteY2" fmla="*/ 2035750 h 4832484"/>
              <a:gd name="connsiteX3" fmla="*/ 4826442 w 4992292"/>
              <a:gd name="connsiteY3" fmla="*/ 4832484 h 4832484"/>
              <a:gd name="connsiteX4" fmla="*/ -1 w 4992292"/>
              <a:gd name="connsiteY4" fmla="*/ 4586079 h 4832484"/>
              <a:gd name="connsiteX5" fmla="*/ 184286 w 4992292"/>
              <a:gd name="connsiteY5" fmla="*/ 2437916 h 4832484"/>
              <a:gd name="connsiteX0" fmla="*/ 184286 w 4992289"/>
              <a:gd name="connsiteY0" fmla="*/ 2437916 h 4832484"/>
              <a:gd name="connsiteX1" fmla="*/ 3253914 w 4992289"/>
              <a:gd name="connsiteY1" fmla="*/ -1 h 4832484"/>
              <a:gd name="connsiteX2" fmla="*/ 4992290 w 4992289"/>
              <a:gd name="connsiteY2" fmla="*/ 2035750 h 4832484"/>
              <a:gd name="connsiteX3" fmla="*/ 4826442 w 4992289"/>
              <a:gd name="connsiteY3" fmla="*/ 4832484 h 4832484"/>
              <a:gd name="connsiteX4" fmla="*/ -1 w 4992289"/>
              <a:gd name="connsiteY4" fmla="*/ 4586079 h 4832484"/>
              <a:gd name="connsiteX5" fmla="*/ 184286 w 4992289"/>
              <a:gd name="connsiteY5" fmla="*/ 2437916 h 48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289" h="4832484">
                <a:moveTo>
                  <a:pt x="184286" y="2437916"/>
                </a:moveTo>
                <a:lnTo>
                  <a:pt x="3253914" y="-1"/>
                </a:lnTo>
                <a:lnTo>
                  <a:pt x="4992290" y="2035750"/>
                </a:lnTo>
                <a:lnTo>
                  <a:pt x="4826442" y="4832484"/>
                </a:lnTo>
                <a:lnTo>
                  <a:pt x="-1" y="4586079"/>
                </a:lnTo>
                <a:lnTo>
                  <a:pt x="184286" y="2437916"/>
                </a:lnTo>
                <a:close/>
              </a:path>
            </a:pathLst>
          </a:custGeom>
          <a:solidFill>
            <a:srgbClr val="D3301F"/>
          </a:solidFill>
          <a:ln>
            <a:solidFill>
              <a:srgbClr val="D33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17">
            <a:extLst>
              <a:ext uri="{FF2B5EF4-FFF2-40B4-BE49-F238E27FC236}">
                <a16:creationId xmlns:a16="http://schemas.microsoft.com/office/drawing/2014/main" id="{B7C83D96-D794-42A7-9693-EA3BD3147ABF}"/>
              </a:ext>
            </a:extLst>
          </p:cNvPr>
          <p:cNvSpPr/>
          <p:nvPr/>
        </p:nvSpPr>
        <p:spPr>
          <a:xfrm rot="18686003">
            <a:off x="363542" y="1256837"/>
            <a:ext cx="1034217" cy="147958"/>
          </a:xfrm>
          <a:custGeom>
            <a:avLst/>
            <a:gdLst>
              <a:gd name="connsiteX0" fmla="*/ 0 w 3617879"/>
              <a:gd name="connsiteY0" fmla="*/ 0 h 280797"/>
              <a:gd name="connsiteX1" fmla="*/ 3617879 w 3617879"/>
              <a:gd name="connsiteY1" fmla="*/ 0 h 280797"/>
              <a:gd name="connsiteX2" fmla="*/ 3617879 w 3617879"/>
              <a:gd name="connsiteY2" fmla="*/ 280797 h 280797"/>
              <a:gd name="connsiteX3" fmla="*/ 0 w 3617879"/>
              <a:gd name="connsiteY3" fmla="*/ 280797 h 280797"/>
              <a:gd name="connsiteX4" fmla="*/ 0 w 3617879"/>
              <a:gd name="connsiteY4" fmla="*/ 0 h 280797"/>
              <a:gd name="connsiteX0" fmla="*/ 78740 w 3617879"/>
              <a:gd name="connsiteY0" fmla="*/ 0 h 306738"/>
              <a:gd name="connsiteX1" fmla="*/ 3617879 w 3617879"/>
              <a:gd name="connsiteY1" fmla="*/ 25941 h 306738"/>
              <a:gd name="connsiteX2" fmla="*/ 3617879 w 3617879"/>
              <a:gd name="connsiteY2" fmla="*/ 306738 h 306738"/>
              <a:gd name="connsiteX3" fmla="*/ 0 w 3617879"/>
              <a:gd name="connsiteY3" fmla="*/ 306738 h 306738"/>
              <a:gd name="connsiteX4" fmla="*/ 78740 w 3617879"/>
              <a:gd name="connsiteY4" fmla="*/ 0 h 306738"/>
              <a:gd name="connsiteX0" fmla="*/ 23526 w 3562665"/>
              <a:gd name="connsiteY0" fmla="*/ 0 h 306738"/>
              <a:gd name="connsiteX1" fmla="*/ 3562665 w 3562665"/>
              <a:gd name="connsiteY1" fmla="*/ 25941 h 306738"/>
              <a:gd name="connsiteX2" fmla="*/ 3562665 w 3562665"/>
              <a:gd name="connsiteY2" fmla="*/ 306738 h 306738"/>
              <a:gd name="connsiteX3" fmla="*/ 0 w 3562665"/>
              <a:gd name="connsiteY3" fmla="*/ 287042 h 306738"/>
              <a:gd name="connsiteX4" fmla="*/ 23526 w 3562665"/>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22568 w 3539139"/>
              <a:gd name="connsiteY3" fmla="*/ 289915 h 306738"/>
              <a:gd name="connsiteX4" fmla="*/ 0 w 3539139"/>
              <a:gd name="connsiteY4" fmla="*/ 0 h 306738"/>
              <a:gd name="connsiteX0" fmla="*/ 0 w 3576773"/>
              <a:gd name="connsiteY0" fmla="*/ 0 h 306738"/>
              <a:gd name="connsiteX1" fmla="*/ 3576773 w 3576773"/>
              <a:gd name="connsiteY1" fmla="*/ 52973 h 306738"/>
              <a:gd name="connsiteX2" fmla="*/ 3539139 w 3576773"/>
              <a:gd name="connsiteY2" fmla="*/ 306738 h 306738"/>
              <a:gd name="connsiteX3" fmla="*/ 22568 w 3576773"/>
              <a:gd name="connsiteY3" fmla="*/ 289915 h 306738"/>
              <a:gd name="connsiteX4" fmla="*/ 0 w 3576773"/>
              <a:gd name="connsiteY4" fmla="*/ 0 h 306738"/>
              <a:gd name="connsiteX0" fmla="*/ 0 w 3576773"/>
              <a:gd name="connsiteY0" fmla="*/ 0 h 345695"/>
              <a:gd name="connsiteX1" fmla="*/ 3576773 w 3576773"/>
              <a:gd name="connsiteY1" fmla="*/ 52973 h 345695"/>
              <a:gd name="connsiteX2" fmla="*/ 3555455 w 3576773"/>
              <a:gd name="connsiteY2" fmla="*/ 345696 h 345695"/>
              <a:gd name="connsiteX3" fmla="*/ 22568 w 3576773"/>
              <a:gd name="connsiteY3" fmla="*/ 289915 h 345695"/>
              <a:gd name="connsiteX4" fmla="*/ 0 w 3576773"/>
              <a:gd name="connsiteY4" fmla="*/ 0 h 345695"/>
              <a:gd name="connsiteX0" fmla="*/ 0 w 3593883"/>
              <a:gd name="connsiteY0" fmla="*/ 0 h 345695"/>
              <a:gd name="connsiteX1" fmla="*/ 3593883 w 3593883"/>
              <a:gd name="connsiteY1" fmla="*/ 78528 h 345695"/>
              <a:gd name="connsiteX2" fmla="*/ 3555455 w 3593883"/>
              <a:gd name="connsiteY2" fmla="*/ 345696 h 345695"/>
              <a:gd name="connsiteX3" fmla="*/ 22568 w 3593883"/>
              <a:gd name="connsiteY3" fmla="*/ 289915 h 345695"/>
              <a:gd name="connsiteX4" fmla="*/ 0 w 3593883"/>
              <a:gd name="connsiteY4" fmla="*/ 0 h 345695"/>
              <a:gd name="connsiteX0" fmla="*/ 28120 w 3622003"/>
              <a:gd name="connsiteY0" fmla="*/ 0 h 345695"/>
              <a:gd name="connsiteX1" fmla="*/ 3622003 w 3622003"/>
              <a:gd name="connsiteY1" fmla="*/ 78528 h 345695"/>
              <a:gd name="connsiteX2" fmla="*/ 3583575 w 3622003"/>
              <a:gd name="connsiteY2" fmla="*/ 345696 h 345695"/>
              <a:gd name="connsiteX3" fmla="*/ -2 w 3622003"/>
              <a:gd name="connsiteY3" fmla="*/ 306574 h 345695"/>
              <a:gd name="connsiteX4" fmla="*/ 28120 w 3622003"/>
              <a:gd name="connsiteY4" fmla="*/ 0 h 345695"/>
              <a:gd name="connsiteX0" fmla="*/ 28123 w 3622006"/>
              <a:gd name="connsiteY0" fmla="*/ 0 h 352276"/>
              <a:gd name="connsiteX1" fmla="*/ 3622006 w 3622006"/>
              <a:gd name="connsiteY1" fmla="*/ 78528 h 352276"/>
              <a:gd name="connsiteX2" fmla="*/ 3592739 w 3622006"/>
              <a:gd name="connsiteY2" fmla="*/ 352276 h 352276"/>
              <a:gd name="connsiteX3" fmla="*/ 1 w 3622006"/>
              <a:gd name="connsiteY3" fmla="*/ 306574 h 352276"/>
              <a:gd name="connsiteX4" fmla="*/ 28123 w 3622006"/>
              <a:gd name="connsiteY4" fmla="*/ 0 h 352276"/>
              <a:gd name="connsiteX0" fmla="*/ 36068 w 3629951"/>
              <a:gd name="connsiteY0" fmla="*/ 0 h 352276"/>
              <a:gd name="connsiteX1" fmla="*/ 3629951 w 3629951"/>
              <a:gd name="connsiteY1" fmla="*/ 78528 h 352276"/>
              <a:gd name="connsiteX2" fmla="*/ 3600684 w 3629951"/>
              <a:gd name="connsiteY2" fmla="*/ 352276 h 352276"/>
              <a:gd name="connsiteX3" fmla="*/ 0 w 3629951"/>
              <a:gd name="connsiteY3" fmla="*/ 287602 h 352276"/>
              <a:gd name="connsiteX4" fmla="*/ 36068 w 3629951"/>
              <a:gd name="connsiteY4" fmla="*/ 0 h 352276"/>
              <a:gd name="connsiteX0" fmla="*/ 87399 w 3629951"/>
              <a:gd name="connsiteY0" fmla="*/ 0 h 275611"/>
              <a:gd name="connsiteX1" fmla="*/ 3629951 w 3629951"/>
              <a:gd name="connsiteY1" fmla="*/ 1863 h 275611"/>
              <a:gd name="connsiteX2" fmla="*/ 3600684 w 3629951"/>
              <a:gd name="connsiteY2" fmla="*/ 275611 h 275611"/>
              <a:gd name="connsiteX3" fmla="*/ 0 w 3629951"/>
              <a:gd name="connsiteY3" fmla="*/ 210937 h 275611"/>
              <a:gd name="connsiteX4" fmla="*/ 87399 w 3629951"/>
              <a:gd name="connsiteY4" fmla="*/ 0 h 275611"/>
              <a:gd name="connsiteX0" fmla="*/ 53179 w 3629951"/>
              <a:gd name="connsiteY0" fmla="*/ 1 h 326725"/>
              <a:gd name="connsiteX1" fmla="*/ 3629951 w 3629951"/>
              <a:gd name="connsiteY1" fmla="*/ 52977 h 326725"/>
              <a:gd name="connsiteX2" fmla="*/ 3600684 w 3629951"/>
              <a:gd name="connsiteY2" fmla="*/ 326725 h 326725"/>
              <a:gd name="connsiteX3" fmla="*/ 0 w 3629951"/>
              <a:gd name="connsiteY3" fmla="*/ 262051 h 326725"/>
              <a:gd name="connsiteX4" fmla="*/ 53179 w 3629951"/>
              <a:gd name="connsiteY4" fmla="*/ 1 h 326725"/>
              <a:gd name="connsiteX0" fmla="*/ 0 w 3576772"/>
              <a:gd name="connsiteY0" fmla="*/ 1 h 326725"/>
              <a:gd name="connsiteX1" fmla="*/ 3576772 w 3576772"/>
              <a:gd name="connsiteY1" fmla="*/ 52977 h 326725"/>
              <a:gd name="connsiteX2" fmla="*/ 3547505 w 3576772"/>
              <a:gd name="connsiteY2" fmla="*/ 326725 h 326725"/>
              <a:gd name="connsiteX3" fmla="*/ 23791 w 3576772"/>
              <a:gd name="connsiteY3" fmla="*/ 277530 h 326725"/>
              <a:gd name="connsiteX4" fmla="*/ 0 w 3576772"/>
              <a:gd name="connsiteY4" fmla="*/ 1 h 326725"/>
              <a:gd name="connsiteX0" fmla="*/ 25682 w 3602454"/>
              <a:gd name="connsiteY0" fmla="*/ 1 h 326725"/>
              <a:gd name="connsiteX1" fmla="*/ 3602454 w 3602454"/>
              <a:gd name="connsiteY1" fmla="*/ 52977 h 326725"/>
              <a:gd name="connsiteX2" fmla="*/ 3573187 w 3602454"/>
              <a:gd name="connsiteY2" fmla="*/ 326725 h 326725"/>
              <a:gd name="connsiteX3" fmla="*/ 1 w 3602454"/>
              <a:gd name="connsiteY3" fmla="*/ 281797 h 326725"/>
              <a:gd name="connsiteX4" fmla="*/ 25682 w 3602454"/>
              <a:gd name="connsiteY4" fmla="*/ 1 h 32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454" h="326725">
                <a:moveTo>
                  <a:pt x="25682" y="1"/>
                </a:moveTo>
                <a:lnTo>
                  <a:pt x="3602454" y="52977"/>
                </a:lnTo>
                <a:lnTo>
                  <a:pt x="3573187" y="326725"/>
                </a:lnTo>
                <a:lnTo>
                  <a:pt x="1" y="281797"/>
                </a:lnTo>
                <a:lnTo>
                  <a:pt x="25682" y="1"/>
                </a:lnTo>
                <a:close/>
              </a:path>
            </a:pathLst>
          </a:custGeom>
          <a:solidFill>
            <a:srgbClr val="E16F19"/>
          </a:solidFill>
          <a:ln>
            <a:solidFill>
              <a:srgbClr val="E16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BDD86D9-4091-4AC3-8588-63E7339C1677}"/>
              </a:ext>
            </a:extLst>
          </p:cNvPr>
          <p:cNvSpPr txBox="1"/>
          <p:nvPr/>
        </p:nvSpPr>
        <p:spPr>
          <a:xfrm>
            <a:off x="36676" y="400587"/>
            <a:ext cx="1145579" cy="430887"/>
          </a:xfrm>
          <a:prstGeom prst="rect">
            <a:avLst/>
          </a:prstGeom>
          <a:noFill/>
        </p:spPr>
        <p:txBody>
          <a:bodyPr wrap="square" rtlCol="0">
            <a:spAutoFit/>
          </a:bodyPr>
          <a:lstStyle/>
          <a:p>
            <a:r>
              <a:rPr lang="it-IT" sz="1100" dirty="0">
                <a:solidFill>
                  <a:srgbClr val="FFFFFF"/>
                </a:solidFill>
                <a:latin typeface="Arial Black" panose="020B0A04020102020204" pitchFamily="34" charset="0"/>
              </a:rPr>
              <a:t>Propaganda e Olocausto</a:t>
            </a:r>
          </a:p>
        </p:txBody>
      </p:sp>
      <p:sp>
        <p:nvSpPr>
          <p:cNvPr id="13" name="CasellaDiTesto 12">
            <a:extLst>
              <a:ext uri="{FF2B5EF4-FFF2-40B4-BE49-F238E27FC236}">
                <a16:creationId xmlns:a16="http://schemas.microsoft.com/office/drawing/2014/main" id="{5CDBF0BA-58DB-486C-ADE6-FF562666A9C9}"/>
              </a:ext>
            </a:extLst>
          </p:cNvPr>
          <p:cNvSpPr txBox="1"/>
          <p:nvPr/>
        </p:nvSpPr>
        <p:spPr>
          <a:xfrm>
            <a:off x="705958" y="1818796"/>
            <a:ext cx="11021754" cy="2677656"/>
          </a:xfrm>
          <a:prstGeom prst="rect">
            <a:avLst/>
          </a:prstGeom>
          <a:noFill/>
        </p:spPr>
        <p:txBody>
          <a:bodyPr wrap="square" rtlCol="0">
            <a:spAutoFit/>
          </a:bodyPr>
          <a:lstStyle/>
          <a:p>
            <a:pPr marL="0" indent="0">
              <a:buNone/>
            </a:pPr>
            <a:r>
              <a:rPr lang="it-IT" sz="2800" b="1" dirty="0"/>
              <a:t>Come è stato possibile che centinaia di migliaia di persone comuni abbiano partecipato al folle progetto di perseguitare e sterminare la minoranza ebraica di tutta Europa?</a:t>
            </a:r>
          </a:p>
          <a:p>
            <a:pPr marL="0" indent="0">
              <a:buNone/>
            </a:pPr>
            <a:r>
              <a:rPr lang="it-IT" sz="2800" b="1" dirty="0"/>
              <a:t>Per rispondere è necessario esaminare il ruolo cruciale che la propaganda antisemita ebbe, in quegli anni, nella Germania nazista e nell’Italia</a:t>
            </a:r>
          </a:p>
          <a:p>
            <a:pPr marL="0" indent="0">
              <a:buNone/>
            </a:pPr>
            <a:r>
              <a:rPr lang="it-IT" sz="2800" b="1" dirty="0"/>
              <a:t>fascista. </a:t>
            </a:r>
          </a:p>
        </p:txBody>
      </p:sp>
    </p:spTree>
    <p:extLst>
      <p:ext uri="{BB962C8B-B14F-4D97-AF65-F5344CB8AC3E}">
        <p14:creationId xmlns:p14="http://schemas.microsoft.com/office/powerpoint/2010/main" val="82745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o 13">
            <a:extLst>
              <a:ext uri="{FF2B5EF4-FFF2-40B4-BE49-F238E27FC236}">
                <a16:creationId xmlns:a16="http://schemas.microsoft.com/office/drawing/2014/main" id="{53733593-4232-4A26-9B33-BCAA121DDC0F}"/>
              </a:ext>
            </a:extLst>
          </p:cNvPr>
          <p:cNvSpPr/>
          <p:nvPr/>
        </p:nvSpPr>
        <p:spPr>
          <a:xfrm rot="18576947">
            <a:off x="-310359" y="-98606"/>
            <a:ext cx="1498964" cy="1499904"/>
          </a:xfrm>
          <a:custGeom>
            <a:avLst/>
            <a:gdLst>
              <a:gd name="connsiteX0" fmla="*/ 3 w 2371061"/>
              <a:gd name="connsiteY0" fmla="*/ 811935 h 2125680"/>
              <a:gd name="connsiteX1" fmla="*/ 1185531 w 2371061"/>
              <a:gd name="connsiteY1" fmla="*/ 0 h 2125680"/>
              <a:gd name="connsiteX2" fmla="*/ 2371058 w 2371061"/>
              <a:gd name="connsiteY2" fmla="*/ 811935 h 2125680"/>
              <a:gd name="connsiteX3" fmla="*/ 1918227 w 2371061"/>
              <a:gd name="connsiteY3" fmla="*/ 2125675 h 2125680"/>
              <a:gd name="connsiteX4" fmla="*/ 452834 w 2371061"/>
              <a:gd name="connsiteY4" fmla="*/ 2125675 h 2125680"/>
              <a:gd name="connsiteX5" fmla="*/ 3 w 2371061"/>
              <a:gd name="connsiteY5" fmla="*/ 811935 h 2125680"/>
              <a:gd name="connsiteX0" fmla="*/ 0 w 2371055"/>
              <a:gd name="connsiteY0" fmla="*/ 1119258 h 2432998"/>
              <a:gd name="connsiteX1" fmla="*/ 1290010 w 2371055"/>
              <a:gd name="connsiteY1" fmla="*/ 0 h 2432998"/>
              <a:gd name="connsiteX2" fmla="*/ 2371055 w 2371055"/>
              <a:gd name="connsiteY2" fmla="*/ 1119258 h 2432998"/>
              <a:gd name="connsiteX3" fmla="*/ 1918224 w 2371055"/>
              <a:gd name="connsiteY3" fmla="*/ 2432998 h 2432998"/>
              <a:gd name="connsiteX4" fmla="*/ 452831 w 2371055"/>
              <a:gd name="connsiteY4" fmla="*/ 2432998 h 2432998"/>
              <a:gd name="connsiteX5" fmla="*/ 0 w 2371055"/>
              <a:gd name="connsiteY5" fmla="*/ 1119258 h 2432998"/>
              <a:gd name="connsiteX0" fmla="*/ 0 w 2400996"/>
              <a:gd name="connsiteY0" fmla="*/ 1116435 h 2432998"/>
              <a:gd name="connsiteX1" fmla="*/ 1319951 w 2400996"/>
              <a:gd name="connsiteY1" fmla="*/ 0 h 2432998"/>
              <a:gd name="connsiteX2" fmla="*/ 2400996 w 2400996"/>
              <a:gd name="connsiteY2" fmla="*/ 1119258 h 2432998"/>
              <a:gd name="connsiteX3" fmla="*/ 1948165 w 2400996"/>
              <a:gd name="connsiteY3" fmla="*/ 2432998 h 2432998"/>
              <a:gd name="connsiteX4" fmla="*/ 482772 w 2400996"/>
              <a:gd name="connsiteY4" fmla="*/ 2432998 h 2432998"/>
              <a:gd name="connsiteX5" fmla="*/ 0 w 2400996"/>
              <a:gd name="connsiteY5" fmla="*/ 1116435 h 2432998"/>
              <a:gd name="connsiteX0" fmla="*/ 0 w 2302708"/>
              <a:gd name="connsiteY0" fmla="*/ 1116435 h 2432998"/>
              <a:gd name="connsiteX1" fmla="*/ 1319951 w 2302708"/>
              <a:gd name="connsiteY1" fmla="*/ 0 h 2432998"/>
              <a:gd name="connsiteX2" fmla="*/ 2302708 w 2302708"/>
              <a:gd name="connsiteY2" fmla="*/ 1200615 h 2432998"/>
              <a:gd name="connsiteX3" fmla="*/ 1948165 w 2302708"/>
              <a:gd name="connsiteY3" fmla="*/ 2432998 h 2432998"/>
              <a:gd name="connsiteX4" fmla="*/ 482772 w 2302708"/>
              <a:gd name="connsiteY4" fmla="*/ 2432998 h 2432998"/>
              <a:gd name="connsiteX5" fmla="*/ 0 w 2302708"/>
              <a:gd name="connsiteY5" fmla="*/ 1116435 h 2432998"/>
              <a:gd name="connsiteX0" fmla="*/ 0 w 2040607"/>
              <a:gd name="connsiteY0" fmla="*/ 899484 h 2432998"/>
              <a:gd name="connsiteX1" fmla="*/ 1057850 w 2040607"/>
              <a:gd name="connsiteY1" fmla="*/ 0 h 2432998"/>
              <a:gd name="connsiteX2" fmla="*/ 2040607 w 2040607"/>
              <a:gd name="connsiteY2" fmla="*/ 1200615 h 2432998"/>
              <a:gd name="connsiteX3" fmla="*/ 1686064 w 2040607"/>
              <a:gd name="connsiteY3" fmla="*/ 2432998 h 2432998"/>
              <a:gd name="connsiteX4" fmla="*/ 220671 w 2040607"/>
              <a:gd name="connsiteY4" fmla="*/ 2432998 h 2432998"/>
              <a:gd name="connsiteX5" fmla="*/ 0 w 2040607"/>
              <a:gd name="connsiteY5" fmla="*/ 899484 h 2432998"/>
              <a:gd name="connsiteX0" fmla="*/ 0 w 2351852"/>
              <a:gd name="connsiteY0" fmla="*/ 1157113 h 2432998"/>
              <a:gd name="connsiteX1" fmla="*/ 1369095 w 2351852"/>
              <a:gd name="connsiteY1" fmla="*/ 0 h 2432998"/>
              <a:gd name="connsiteX2" fmla="*/ 2351852 w 2351852"/>
              <a:gd name="connsiteY2" fmla="*/ 1200615 h 2432998"/>
              <a:gd name="connsiteX3" fmla="*/ 1997309 w 2351852"/>
              <a:gd name="connsiteY3" fmla="*/ 2432998 h 2432998"/>
              <a:gd name="connsiteX4" fmla="*/ 531916 w 2351852"/>
              <a:gd name="connsiteY4" fmla="*/ 2432998 h 2432998"/>
              <a:gd name="connsiteX5" fmla="*/ 0 w 2351852"/>
              <a:gd name="connsiteY5" fmla="*/ 1157113 h 2432998"/>
              <a:gd name="connsiteX0" fmla="*/ 0 w 3916268"/>
              <a:gd name="connsiteY0" fmla="*/ 2452037 h 2452037"/>
              <a:gd name="connsiteX1" fmla="*/ 2933511 w 3916268"/>
              <a:gd name="connsiteY1" fmla="*/ 0 h 2452037"/>
              <a:gd name="connsiteX2" fmla="*/ 3916268 w 3916268"/>
              <a:gd name="connsiteY2" fmla="*/ 1200615 h 2452037"/>
              <a:gd name="connsiteX3" fmla="*/ 3561725 w 3916268"/>
              <a:gd name="connsiteY3" fmla="*/ 2432998 h 2452037"/>
              <a:gd name="connsiteX4" fmla="*/ 2096332 w 3916268"/>
              <a:gd name="connsiteY4" fmla="*/ 2432998 h 2452037"/>
              <a:gd name="connsiteX5" fmla="*/ 0 w 3916268"/>
              <a:gd name="connsiteY5" fmla="*/ 2452037 h 2452037"/>
              <a:gd name="connsiteX0" fmla="*/ 0 w 4295932"/>
              <a:gd name="connsiteY0" fmla="*/ 2452037 h 2452037"/>
              <a:gd name="connsiteX1" fmla="*/ 2933511 w 4295932"/>
              <a:gd name="connsiteY1" fmla="*/ 0 h 2452037"/>
              <a:gd name="connsiteX2" fmla="*/ 4295932 w 4295932"/>
              <a:gd name="connsiteY2" fmla="*/ 1659293 h 2452037"/>
              <a:gd name="connsiteX3" fmla="*/ 3561725 w 4295932"/>
              <a:gd name="connsiteY3" fmla="*/ 2432998 h 2452037"/>
              <a:gd name="connsiteX4" fmla="*/ 2096332 w 4295932"/>
              <a:gd name="connsiteY4" fmla="*/ 2432998 h 2452037"/>
              <a:gd name="connsiteX5" fmla="*/ 0 w 4295932"/>
              <a:gd name="connsiteY5" fmla="*/ 2452037 h 2452037"/>
              <a:gd name="connsiteX0" fmla="*/ 0 w 4349033"/>
              <a:gd name="connsiteY0" fmla="*/ 2454582 h 2454582"/>
              <a:gd name="connsiteX1" fmla="*/ 2986612 w 4349033"/>
              <a:gd name="connsiteY1" fmla="*/ 0 h 2454582"/>
              <a:gd name="connsiteX2" fmla="*/ 4349033 w 4349033"/>
              <a:gd name="connsiteY2" fmla="*/ 1659293 h 2454582"/>
              <a:gd name="connsiteX3" fmla="*/ 3614826 w 4349033"/>
              <a:gd name="connsiteY3" fmla="*/ 2432998 h 2454582"/>
              <a:gd name="connsiteX4" fmla="*/ 2149433 w 4349033"/>
              <a:gd name="connsiteY4" fmla="*/ 2432998 h 2454582"/>
              <a:gd name="connsiteX5" fmla="*/ 0 w 4349033"/>
              <a:gd name="connsiteY5" fmla="*/ 2454582 h 2454582"/>
              <a:gd name="connsiteX0" fmla="*/ 0 w 4447653"/>
              <a:gd name="connsiteY0" fmla="*/ 2454582 h 2454582"/>
              <a:gd name="connsiteX1" fmla="*/ 2986612 w 4447653"/>
              <a:gd name="connsiteY1" fmla="*/ 0 h 2454582"/>
              <a:gd name="connsiteX2" fmla="*/ 4447653 w 4447653"/>
              <a:gd name="connsiteY2" fmla="*/ 1761366 h 2454582"/>
              <a:gd name="connsiteX3" fmla="*/ 3614826 w 4447653"/>
              <a:gd name="connsiteY3" fmla="*/ 2432998 h 2454582"/>
              <a:gd name="connsiteX4" fmla="*/ 2149433 w 4447653"/>
              <a:gd name="connsiteY4" fmla="*/ 2432998 h 2454582"/>
              <a:gd name="connsiteX5" fmla="*/ 0 w 4447653"/>
              <a:gd name="connsiteY5" fmla="*/ 2454582 h 2454582"/>
              <a:gd name="connsiteX0" fmla="*/ 0 w 4447653"/>
              <a:gd name="connsiteY0" fmla="*/ 2454582 h 3732815"/>
              <a:gd name="connsiteX1" fmla="*/ 2986612 w 4447653"/>
              <a:gd name="connsiteY1" fmla="*/ 0 h 3732815"/>
              <a:gd name="connsiteX2" fmla="*/ 4447653 w 4447653"/>
              <a:gd name="connsiteY2" fmla="*/ 1761366 h 3732815"/>
              <a:gd name="connsiteX3" fmla="*/ 4280929 w 4447653"/>
              <a:gd name="connsiteY3" fmla="*/ 3732815 h 3732815"/>
              <a:gd name="connsiteX4" fmla="*/ 2149433 w 4447653"/>
              <a:gd name="connsiteY4" fmla="*/ 2432998 h 3732815"/>
              <a:gd name="connsiteX5" fmla="*/ 0 w 4447653"/>
              <a:gd name="connsiteY5" fmla="*/ 2454582 h 3732815"/>
              <a:gd name="connsiteX0" fmla="*/ 32360 w 4480013"/>
              <a:gd name="connsiteY0" fmla="*/ 2454582 h 3732815"/>
              <a:gd name="connsiteX1" fmla="*/ 3018972 w 4480013"/>
              <a:gd name="connsiteY1" fmla="*/ 0 h 3732815"/>
              <a:gd name="connsiteX2" fmla="*/ 4480013 w 4480013"/>
              <a:gd name="connsiteY2" fmla="*/ 1761366 h 3732815"/>
              <a:gd name="connsiteX3" fmla="*/ 4313289 w 4480013"/>
              <a:gd name="connsiteY3" fmla="*/ 3732815 h 3732815"/>
              <a:gd name="connsiteX4" fmla="*/ 0 w 4480013"/>
              <a:gd name="connsiteY4" fmla="*/ 3433474 h 3732815"/>
              <a:gd name="connsiteX5" fmla="*/ 32360 w 4480013"/>
              <a:gd name="connsiteY5" fmla="*/ 2454582 h 3732815"/>
              <a:gd name="connsiteX0" fmla="*/ 17597 w 4465250"/>
              <a:gd name="connsiteY0" fmla="*/ 2454582 h 3732815"/>
              <a:gd name="connsiteX1" fmla="*/ 3004209 w 4465250"/>
              <a:gd name="connsiteY1" fmla="*/ 0 h 3732815"/>
              <a:gd name="connsiteX2" fmla="*/ 4465250 w 4465250"/>
              <a:gd name="connsiteY2" fmla="*/ 1761366 h 3732815"/>
              <a:gd name="connsiteX3" fmla="*/ 4298526 w 4465250"/>
              <a:gd name="connsiteY3" fmla="*/ 3732815 h 3732815"/>
              <a:gd name="connsiteX4" fmla="*/ 0 w 4465250"/>
              <a:gd name="connsiteY4" fmla="*/ 3604957 h 3732815"/>
              <a:gd name="connsiteX5" fmla="*/ 17597 w 4465250"/>
              <a:gd name="connsiteY5" fmla="*/ 2454582 h 3732815"/>
              <a:gd name="connsiteX0" fmla="*/ 17597 w 4465250"/>
              <a:gd name="connsiteY0" fmla="*/ 2454582 h 3770409"/>
              <a:gd name="connsiteX1" fmla="*/ 3004209 w 4465250"/>
              <a:gd name="connsiteY1" fmla="*/ 0 h 3770409"/>
              <a:gd name="connsiteX2" fmla="*/ 4465250 w 4465250"/>
              <a:gd name="connsiteY2" fmla="*/ 1761366 h 3770409"/>
              <a:gd name="connsiteX3" fmla="*/ 4287251 w 4465250"/>
              <a:gd name="connsiteY3" fmla="*/ 3770409 h 3770409"/>
              <a:gd name="connsiteX4" fmla="*/ 0 w 4465250"/>
              <a:gd name="connsiteY4" fmla="*/ 3604957 h 3770409"/>
              <a:gd name="connsiteX5" fmla="*/ 17597 w 4465250"/>
              <a:gd name="connsiteY5" fmla="*/ 2454582 h 3770409"/>
              <a:gd name="connsiteX0" fmla="*/ 127435 w 4575088"/>
              <a:gd name="connsiteY0" fmla="*/ 2454582 h 4558108"/>
              <a:gd name="connsiteX1" fmla="*/ 3114047 w 4575088"/>
              <a:gd name="connsiteY1" fmla="*/ 0 h 4558108"/>
              <a:gd name="connsiteX2" fmla="*/ 4575088 w 4575088"/>
              <a:gd name="connsiteY2" fmla="*/ 1761366 h 4558108"/>
              <a:gd name="connsiteX3" fmla="*/ 4397089 w 4575088"/>
              <a:gd name="connsiteY3" fmla="*/ 3770409 h 4558108"/>
              <a:gd name="connsiteX4" fmla="*/ 0 w 4575088"/>
              <a:gd name="connsiteY4" fmla="*/ 4558109 h 4558108"/>
              <a:gd name="connsiteX5" fmla="*/ 127435 w 4575088"/>
              <a:gd name="connsiteY5" fmla="*/ 2454582 h 4558108"/>
              <a:gd name="connsiteX0" fmla="*/ 127435 w 4575088"/>
              <a:gd name="connsiteY0" fmla="*/ 2454582 h 4781498"/>
              <a:gd name="connsiteX1" fmla="*/ 3114047 w 4575088"/>
              <a:gd name="connsiteY1" fmla="*/ 0 h 4781498"/>
              <a:gd name="connsiteX2" fmla="*/ 4575088 w 4575088"/>
              <a:gd name="connsiteY2" fmla="*/ 1761366 h 4781498"/>
              <a:gd name="connsiteX3" fmla="*/ 4300819 w 4575088"/>
              <a:gd name="connsiteY3" fmla="*/ 4781497 h 4781498"/>
              <a:gd name="connsiteX4" fmla="*/ 0 w 4575088"/>
              <a:gd name="connsiteY4" fmla="*/ 4558109 h 4781498"/>
              <a:gd name="connsiteX5" fmla="*/ 127435 w 4575088"/>
              <a:gd name="connsiteY5" fmla="*/ 2454582 h 4781498"/>
              <a:gd name="connsiteX0" fmla="*/ 165716 w 4613369"/>
              <a:gd name="connsiteY0" fmla="*/ 2454582 h 4781498"/>
              <a:gd name="connsiteX1" fmla="*/ 3152328 w 4613369"/>
              <a:gd name="connsiteY1" fmla="*/ 0 h 4781498"/>
              <a:gd name="connsiteX2" fmla="*/ 4613369 w 4613369"/>
              <a:gd name="connsiteY2" fmla="*/ 1761366 h 4781498"/>
              <a:gd name="connsiteX3" fmla="*/ 4339100 w 4613369"/>
              <a:gd name="connsiteY3" fmla="*/ 4781497 h 4781498"/>
              <a:gd name="connsiteX4" fmla="*/ -1 w 4613369"/>
              <a:gd name="connsiteY4" fmla="*/ 4554617 h 4781498"/>
              <a:gd name="connsiteX5" fmla="*/ 165716 w 4613369"/>
              <a:gd name="connsiteY5" fmla="*/ 2454582 h 4781498"/>
              <a:gd name="connsiteX0" fmla="*/ 221575 w 4669228"/>
              <a:gd name="connsiteY0" fmla="*/ 2454582 h 4781498"/>
              <a:gd name="connsiteX1" fmla="*/ 3208187 w 4669228"/>
              <a:gd name="connsiteY1" fmla="*/ 0 h 4781498"/>
              <a:gd name="connsiteX2" fmla="*/ 4669228 w 4669228"/>
              <a:gd name="connsiteY2" fmla="*/ 1761366 h 4781498"/>
              <a:gd name="connsiteX3" fmla="*/ 4394959 w 4669228"/>
              <a:gd name="connsiteY3" fmla="*/ 4781497 h 4781498"/>
              <a:gd name="connsiteX4" fmla="*/ -1 w 4669228"/>
              <a:gd name="connsiteY4" fmla="*/ 4599347 h 4781498"/>
              <a:gd name="connsiteX5" fmla="*/ 221575 w 4669228"/>
              <a:gd name="connsiteY5" fmla="*/ 2454582 h 4781498"/>
              <a:gd name="connsiteX0" fmla="*/ 221575 w 4697154"/>
              <a:gd name="connsiteY0" fmla="*/ 2454582 h 4781498"/>
              <a:gd name="connsiteX1" fmla="*/ 3208187 w 4697154"/>
              <a:gd name="connsiteY1" fmla="*/ 0 h 4781498"/>
              <a:gd name="connsiteX2" fmla="*/ 4697155 w 4697154"/>
              <a:gd name="connsiteY2" fmla="*/ 1739003 h 4781498"/>
              <a:gd name="connsiteX3" fmla="*/ 4394959 w 4697154"/>
              <a:gd name="connsiteY3" fmla="*/ 4781497 h 4781498"/>
              <a:gd name="connsiteX4" fmla="*/ -1 w 4697154"/>
              <a:gd name="connsiteY4" fmla="*/ 4599347 h 4781498"/>
              <a:gd name="connsiteX5" fmla="*/ 221575 w 4697154"/>
              <a:gd name="connsiteY5" fmla="*/ 2454582 h 4781498"/>
              <a:gd name="connsiteX0" fmla="*/ 221575 w 4826440"/>
              <a:gd name="connsiteY0" fmla="*/ 2454582 h 4845752"/>
              <a:gd name="connsiteX1" fmla="*/ 3208187 w 4826440"/>
              <a:gd name="connsiteY1" fmla="*/ 0 h 4845752"/>
              <a:gd name="connsiteX2" fmla="*/ 4697155 w 4826440"/>
              <a:gd name="connsiteY2" fmla="*/ 1739003 h 4845752"/>
              <a:gd name="connsiteX3" fmla="*/ 4826442 w 4826440"/>
              <a:gd name="connsiteY3" fmla="*/ 4845752 h 4845752"/>
              <a:gd name="connsiteX4" fmla="*/ -1 w 4826440"/>
              <a:gd name="connsiteY4" fmla="*/ 4599347 h 4845752"/>
              <a:gd name="connsiteX5" fmla="*/ 221575 w 4826440"/>
              <a:gd name="connsiteY5" fmla="*/ 2454582 h 4845752"/>
              <a:gd name="connsiteX0" fmla="*/ 221575 w 5002490"/>
              <a:gd name="connsiteY0" fmla="*/ 2454582 h 4845752"/>
              <a:gd name="connsiteX1" fmla="*/ 3208187 w 5002490"/>
              <a:gd name="connsiteY1" fmla="*/ 0 h 4845752"/>
              <a:gd name="connsiteX2" fmla="*/ 5002490 w 5002490"/>
              <a:gd name="connsiteY2" fmla="*/ 2040852 h 4845752"/>
              <a:gd name="connsiteX3" fmla="*/ 4826442 w 5002490"/>
              <a:gd name="connsiteY3" fmla="*/ 4845752 h 4845752"/>
              <a:gd name="connsiteX4" fmla="*/ -1 w 5002490"/>
              <a:gd name="connsiteY4" fmla="*/ 4599347 h 4845752"/>
              <a:gd name="connsiteX5" fmla="*/ 221575 w 5002490"/>
              <a:gd name="connsiteY5" fmla="*/ 2454582 h 4845752"/>
              <a:gd name="connsiteX0" fmla="*/ 221575 w 4992292"/>
              <a:gd name="connsiteY0" fmla="*/ 2454582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221575 w 4992292"/>
              <a:gd name="connsiteY5" fmla="*/ 2454582 h 4845752"/>
              <a:gd name="connsiteX0" fmla="*/ 184286 w 4992292"/>
              <a:gd name="connsiteY0" fmla="*/ 2451184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184286 w 4992292"/>
              <a:gd name="connsiteY5" fmla="*/ 2451184 h 4845752"/>
              <a:gd name="connsiteX0" fmla="*/ 184286 w 4992292"/>
              <a:gd name="connsiteY0" fmla="*/ 2391979 h 4786547"/>
              <a:gd name="connsiteX1" fmla="*/ 3258843 w 4992292"/>
              <a:gd name="connsiteY1" fmla="*/ -1 h 4786547"/>
              <a:gd name="connsiteX2" fmla="*/ 4992291 w 4992292"/>
              <a:gd name="connsiteY2" fmla="*/ 1989813 h 4786547"/>
              <a:gd name="connsiteX3" fmla="*/ 4826442 w 4992292"/>
              <a:gd name="connsiteY3" fmla="*/ 4786547 h 4786547"/>
              <a:gd name="connsiteX4" fmla="*/ -1 w 4992292"/>
              <a:gd name="connsiteY4" fmla="*/ 4540142 h 4786547"/>
              <a:gd name="connsiteX5" fmla="*/ 184286 w 4992292"/>
              <a:gd name="connsiteY5" fmla="*/ 2391979 h 4786547"/>
              <a:gd name="connsiteX0" fmla="*/ 184286 w 4992292"/>
              <a:gd name="connsiteY0" fmla="*/ 2437916 h 4832484"/>
              <a:gd name="connsiteX1" fmla="*/ 3253914 w 4992292"/>
              <a:gd name="connsiteY1" fmla="*/ -1 h 4832484"/>
              <a:gd name="connsiteX2" fmla="*/ 4992291 w 4992292"/>
              <a:gd name="connsiteY2" fmla="*/ 2035750 h 4832484"/>
              <a:gd name="connsiteX3" fmla="*/ 4826442 w 4992292"/>
              <a:gd name="connsiteY3" fmla="*/ 4832484 h 4832484"/>
              <a:gd name="connsiteX4" fmla="*/ -1 w 4992292"/>
              <a:gd name="connsiteY4" fmla="*/ 4586079 h 4832484"/>
              <a:gd name="connsiteX5" fmla="*/ 184286 w 4992292"/>
              <a:gd name="connsiteY5" fmla="*/ 2437916 h 4832484"/>
              <a:gd name="connsiteX0" fmla="*/ 184286 w 4992289"/>
              <a:gd name="connsiteY0" fmla="*/ 2437916 h 4832484"/>
              <a:gd name="connsiteX1" fmla="*/ 3253914 w 4992289"/>
              <a:gd name="connsiteY1" fmla="*/ -1 h 4832484"/>
              <a:gd name="connsiteX2" fmla="*/ 4992290 w 4992289"/>
              <a:gd name="connsiteY2" fmla="*/ 2035750 h 4832484"/>
              <a:gd name="connsiteX3" fmla="*/ 4826442 w 4992289"/>
              <a:gd name="connsiteY3" fmla="*/ 4832484 h 4832484"/>
              <a:gd name="connsiteX4" fmla="*/ -1 w 4992289"/>
              <a:gd name="connsiteY4" fmla="*/ 4586079 h 4832484"/>
              <a:gd name="connsiteX5" fmla="*/ 184286 w 4992289"/>
              <a:gd name="connsiteY5" fmla="*/ 2437916 h 48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289" h="4832484">
                <a:moveTo>
                  <a:pt x="184286" y="2437916"/>
                </a:moveTo>
                <a:lnTo>
                  <a:pt x="3253914" y="-1"/>
                </a:lnTo>
                <a:lnTo>
                  <a:pt x="4992290" y="2035750"/>
                </a:lnTo>
                <a:lnTo>
                  <a:pt x="4826442" y="4832484"/>
                </a:lnTo>
                <a:lnTo>
                  <a:pt x="-1" y="4586079"/>
                </a:lnTo>
                <a:lnTo>
                  <a:pt x="184286" y="2437916"/>
                </a:lnTo>
                <a:close/>
              </a:path>
            </a:pathLst>
          </a:custGeom>
          <a:solidFill>
            <a:srgbClr val="D3301F"/>
          </a:solidFill>
          <a:ln>
            <a:solidFill>
              <a:srgbClr val="D33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17">
            <a:extLst>
              <a:ext uri="{FF2B5EF4-FFF2-40B4-BE49-F238E27FC236}">
                <a16:creationId xmlns:a16="http://schemas.microsoft.com/office/drawing/2014/main" id="{B7C83D96-D794-42A7-9693-EA3BD3147ABF}"/>
              </a:ext>
            </a:extLst>
          </p:cNvPr>
          <p:cNvSpPr/>
          <p:nvPr/>
        </p:nvSpPr>
        <p:spPr>
          <a:xfrm rot="18686003">
            <a:off x="363542" y="1256837"/>
            <a:ext cx="1034217" cy="147958"/>
          </a:xfrm>
          <a:custGeom>
            <a:avLst/>
            <a:gdLst>
              <a:gd name="connsiteX0" fmla="*/ 0 w 3617879"/>
              <a:gd name="connsiteY0" fmla="*/ 0 h 280797"/>
              <a:gd name="connsiteX1" fmla="*/ 3617879 w 3617879"/>
              <a:gd name="connsiteY1" fmla="*/ 0 h 280797"/>
              <a:gd name="connsiteX2" fmla="*/ 3617879 w 3617879"/>
              <a:gd name="connsiteY2" fmla="*/ 280797 h 280797"/>
              <a:gd name="connsiteX3" fmla="*/ 0 w 3617879"/>
              <a:gd name="connsiteY3" fmla="*/ 280797 h 280797"/>
              <a:gd name="connsiteX4" fmla="*/ 0 w 3617879"/>
              <a:gd name="connsiteY4" fmla="*/ 0 h 280797"/>
              <a:gd name="connsiteX0" fmla="*/ 78740 w 3617879"/>
              <a:gd name="connsiteY0" fmla="*/ 0 h 306738"/>
              <a:gd name="connsiteX1" fmla="*/ 3617879 w 3617879"/>
              <a:gd name="connsiteY1" fmla="*/ 25941 h 306738"/>
              <a:gd name="connsiteX2" fmla="*/ 3617879 w 3617879"/>
              <a:gd name="connsiteY2" fmla="*/ 306738 h 306738"/>
              <a:gd name="connsiteX3" fmla="*/ 0 w 3617879"/>
              <a:gd name="connsiteY3" fmla="*/ 306738 h 306738"/>
              <a:gd name="connsiteX4" fmla="*/ 78740 w 3617879"/>
              <a:gd name="connsiteY4" fmla="*/ 0 h 306738"/>
              <a:gd name="connsiteX0" fmla="*/ 23526 w 3562665"/>
              <a:gd name="connsiteY0" fmla="*/ 0 h 306738"/>
              <a:gd name="connsiteX1" fmla="*/ 3562665 w 3562665"/>
              <a:gd name="connsiteY1" fmla="*/ 25941 h 306738"/>
              <a:gd name="connsiteX2" fmla="*/ 3562665 w 3562665"/>
              <a:gd name="connsiteY2" fmla="*/ 306738 h 306738"/>
              <a:gd name="connsiteX3" fmla="*/ 0 w 3562665"/>
              <a:gd name="connsiteY3" fmla="*/ 287042 h 306738"/>
              <a:gd name="connsiteX4" fmla="*/ 23526 w 3562665"/>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22568 w 3539139"/>
              <a:gd name="connsiteY3" fmla="*/ 289915 h 306738"/>
              <a:gd name="connsiteX4" fmla="*/ 0 w 3539139"/>
              <a:gd name="connsiteY4" fmla="*/ 0 h 306738"/>
              <a:gd name="connsiteX0" fmla="*/ 0 w 3576773"/>
              <a:gd name="connsiteY0" fmla="*/ 0 h 306738"/>
              <a:gd name="connsiteX1" fmla="*/ 3576773 w 3576773"/>
              <a:gd name="connsiteY1" fmla="*/ 52973 h 306738"/>
              <a:gd name="connsiteX2" fmla="*/ 3539139 w 3576773"/>
              <a:gd name="connsiteY2" fmla="*/ 306738 h 306738"/>
              <a:gd name="connsiteX3" fmla="*/ 22568 w 3576773"/>
              <a:gd name="connsiteY3" fmla="*/ 289915 h 306738"/>
              <a:gd name="connsiteX4" fmla="*/ 0 w 3576773"/>
              <a:gd name="connsiteY4" fmla="*/ 0 h 306738"/>
              <a:gd name="connsiteX0" fmla="*/ 0 w 3576773"/>
              <a:gd name="connsiteY0" fmla="*/ 0 h 345695"/>
              <a:gd name="connsiteX1" fmla="*/ 3576773 w 3576773"/>
              <a:gd name="connsiteY1" fmla="*/ 52973 h 345695"/>
              <a:gd name="connsiteX2" fmla="*/ 3555455 w 3576773"/>
              <a:gd name="connsiteY2" fmla="*/ 345696 h 345695"/>
              <a:gd name="connsiteX3" fmla="*/ 22568 w 3576773"/>
              <a:gd name="connsiteY3" fmla="*/ 289915 h 345695"/>
              <a:gd name="connsiteX4" fmla="*/ 0 w 3576773"/>
              <a:gd name="connsiteY4" fmla="*/ 0 h 345695"/>
              <a:gd name="connsiteX0" fmla="*/ 0 w 3593883"/>
              <a:gd name="connsiteY0" fmla="*/ 0 h 345695"/>
              <a:gd name="connsiteX1" fmla="*/ 3593883 w 3593883"/>
              <a:gd name="connsiteY1" fmla="*/ 78528 h 345695"/>
              <a:gd name="connsiteX2" fmla="*/ 3555455 w 3593883"/>
              <a:gd name="connsiteY2" fmla="*/ 345696 h 345695"/>
              <a:gd name="connsiteX3" fmla="*/ 22568 w 3593883"/>
              <a:gd name="connsiteY3" fmla="*/ 289915 h 345695"/>
              <a:gd name="connsiteX4" fmla="*/ 0 w 3593883"/>
              <a:gd name="connsiteY4" fmla="*/ 0 h 345695"/>
              <a:gd name="connsiteX0" fmla="*/ 28120 w 3622003"/>
              <a:gd name="connsiteY0" fmla="*/ 0 h 345695"/>
              <a:gd name="connsiteX1" fmla="*/ 3622003 w 3622003"/>
              <a:gd name="connsiteY1" fmla="*/ 78528 h 345695"/>
              <a:gd name="connsiteX2" fmla="*/ 3583575 w 3622003"/>
              <a:gd name="connsiteY2" fmla="*/ 345696 h 345695"/>
              <a:gd name="connsiteX3" fmla="*/ -2 w 3622003"/>
              <a:gd name="connsiteY3" fmla="*/ 306574 h 345695"/>
              <a:gd name="connsiteX4" fmla="*/ 28120 w 3622003"/>
              <a:gd name="connsiteY4" fmla="*/ 0 h 345695"/>
              <a:gd name="connsiteX0" fmla="*/ 28123 w 3622006"/>
              <a:gd name="connsiteY0" fmla="*/ 0 h 352276"/>
              <a:gd name="connsiteX1" fmla="*/ 3622006 w 3622006"/>
              <a:gd name="connsiteY1" fmla="*/ 78528 h 352276"/>
              <a:gd name="connsiteX2" fmla="*/ 3592739 w 3622006"/>
              <a:gd name="connsiteY2" fmla="*/ 352276 h 352276"/>
              <a:gd name="connsiteX3" fmla="*/ 1 w 3622006"/>
              <a:gd name="connsiteY3" fmla="*/ 306574 h 352276"/>
              <a:gd name="connsiteX4" fmla="*/ 28123 w 3622006"/>
              <a:gd name="connsiteY4" fmla="*/ 0 h 352276"/>
              <a:gd name="connsiteX0" fmla="*/ 36068 w 3629951"/>
              <a:gd name="connsiteY0" fmla="*/ 0 h 352276"/>
              <a:gd name="connsiteX1" fmla="*/ 3629951 w 3629951"/>
              <a:gd name="connsiteY1" fmla="*/ 78528 h 352276"/>
              <a:gd name="connsiteX2" fmla="*/ 3600684 w 3629951"/>
              <a:gd name="connsiteY2" fmla="*/ 352276 h 352276"/>
              <a:gd name="connsiteX3" fmla="*/ 0 w 3629951"/>
              <a:gd name="connsiteY3" fmla="*/ 287602 h 352276"/>
              <a:gd name="connsiteX4" fmla="*/ 36068 w 3629951"/>
              <a:gd name="connsiteY4" fmla="*/ 0 h 352276"/>
              <a:gd name="connsiteX0" fmla="*/ 87399 w 3629951"/>
              <a:gd name="connsiteY0" fmla="*/ 0 h 275611"/>
              <a:gd name="connsiteX1" fmla="*/ 3629951 w 3629951"/>
              <a:gd name="connsiteY1" fmla="*/ 1863 h 275611"/>
              <a:gd name="connsiteX2" fmla="*/ 3600684 w 3629951"/>
              <a:gd name="connsiteY2" fmla="*/ 275611 h 275611"/>
              <a:gd name="connsiteX3" fmla="*/ 0 w 3629951"/>
              <a:gd name="connsiteY3" fmla="*/ 210937 h 275611"/>
              <a:gd name="connsiteX4" fmla="*/ 87399 w 3629951"/>
              <a:gd name="connsiteY4" fmla="*/ 0 h 275611"/>
              <a:gd name="connsiteX0" fmla="*/ 53179 w 3629951"/>
              <a:gd name="connsiteY0" fmla="*/ 1 h 326725"/>
              <a:gd name="connsiteX1" fmla="*/ 3629951 w 3629951"/>
              <a:gd name="connsiteY1" fmla="*/ 52977 h 326725"/>
              <a:gd name="connsiteX2" fmla="*/ 3600684 w 3629951"/>
              <a:gd name="connsiteY2" fmla="*/ 326725 h 326725"/>
              <a:gd name="connsiteX3" fmla="*/ 0 w 3629951"/>
              <a:gd name="connsiteY3" fmla="*/ 262051 h 326725"/>
              <a:gd name="connsiteX4" fmla="*/ 53179 w 3629951"/>
              <a:gd name="connsiteY4" fmla="*/ 1 h 326725"/>
              <a:gd name="connsiteX0" fmla="*/ 0 w 3576772"/>
              <a:gd name="connsiteY0" fmla="*/ 1 h 326725"/>
              <a:gd name="connsiteX1" fmla="*/ 3576772 w 3576772"/>
              <a:gd name="connsiteY1" fmla="*/ 52977 h 326725"/>
              <a:gd name="connsiteX2" fmla="*/ 3547505 w 3576772"/>
              <a:gd name="connsiteY2" fmla="*/ 326725 h 326725"/>
              <a:gd name="connsiteX3" fmla="*/ 23791 w 3576772"/>
              <a:gd name="connsiteY3" fmla="*/ 277530 h 326725"/>
              <a:gd name="connsiteX4" fmla="*/ 0 w 3576772"/>
              <a:gd name="connsiteY4" fmla="*/ 1 h 326725"/>
              <a:gd name="connsiteX0" fmla="*/ 25682 w 3602454"/>
              <a:gd name="connsiteY0" fmla="*/ 1 h 326725"/>
              <a:gd name="connsiteX1" fmla="*/ 3602454 w 3602454"/>
              <a:gd name="connsiteY1" fmla="*/ 52977 h 326725"/>
              <a:gd name="connsiteX2" fmla="*/ 3573187 w 3602454"/>
              <a:gd name="connsiteY2" fmla="*/ 326725 h 326725"/>
              <a:gd name="connsiteX3" fmla="*/ 1 w 3602454"/>
              <a:gd name="connsiteY3" fmla="*/ 281797 h 326725"/>
              <a:gd name="connsiteX4" fmla="*/ 25682 w 3602454"/>
              <a:gd name="connsiteY4" fmla="*/ 1 h 32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454" h="326725">
                <a:moveTo>
                  <a:pt x="25682" y="1"/>
                </a:moveTo>
                <a:lnTo>
                  <a:pt x="3602454" y="52977"/>
                </a:lnTo>
                <a:lnTo>
                  <a:pt x="3573187" y="326725"/>
                </a:lnTo>
                <a:lnTo>
                  <a:pt x="1" y="281797"/>
                </a:lnTo>
                <a:lnTo>
                  <a:pt x="25682" y="1"/>
                </a:lnTo>
                <a:close/>
              </a:path>
            </a:pathLst>
          </a:custGeom>
          <a:solidFill>
            <a:srgbClr val="E16F19"/>
          </a:solidFill>
          <a:ln>
            <a:solidFill>
              <a:srgbClr val="E16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BDD86D9-4091-4AC3-8588-63E7339C1677}"/>
              </a:ext>
            </a:extLst>
          </p:cNvPr>
          <p:cNvSpPr txBox="1"/>
          <p:nvPr/>
        </p:nvSpPr>
        <p:spPr>
          <a:xfrm>
            <a:off x="36676" y="400587"/>
            <a:ext cx="1145579" cy="430887"/>
          </a:xfrm>
          <a:prstGeom prst="rect">
            <a:avLst/>
          </a:prstGeom>
          <a:noFill/>
        </p:spPr>
        <p:txBody>
          <a:bodyPr wrap="square" rtlCol="0">
            <a:spAutoFit/>
          </a:bodyPr>
          <a:lstStyle/>
          <a:p>
            <a:r>
              <a:rPr lang="it-IT" sz="1100" dirty="0">
                <a:solidFill>
                  <a:srgbClr val="FFFFFF"/>
                </a:solidFill>
                <a:latin typeface="Arial Black" panose="020B0A04020102020204" pitchFamily="34" charset="0"/>
              </a:rPr>
              <a:t>Propaganda e Olocausto</a:t>
            </a:r>
          </a:p>
        </p:txBody>
      </p:sp>
      <p:sp>
        <p:nvSpPr>
          <p:cNvPr id="7" name="CasellaDiTesto 6">
            <a:extLst>
              <a:ext uri="{FF2B5EF4-FFF2-40B4-BE49-F238E27FC236}">
                <a16:creationId xmlns:a16="http://schemas.microsoft.com/office/drawing/2014/main" id="{925DC4D2-4E37-47E9-BADB-C9D7EADB2ED3}"/>
              </a:ext>
            </a:extLst>
          </p:cNvPr>
          <p:cNvSpPr txBox="1"/>
          <p:nvPr/>
        </p:nvSpPr>
        <p:spPr>
          <a:xfrm>
            <a:off x="1711836" y="563519"/>
            <a:ext cx="9509722" cy="584775"/>
          </a:xfrm>
          <a:prstGeom prst="rect">
            <a:avLst/>
          </a:prstGeom>
          <a:noFill/>
        </p:spPr>
        <p:txBody>
          <a:bodyPr wrap="square" rtlCol="0">
            <a:spAutoFit/>
          </a:bodyPr>
          <a:lstStyle/>
          <a:p>
            <a:r>
              <a:rPr lang="it-IT" sz="3200" dirty="0">
                <a:solidFill>
                  <a:srgbClr val="0070C0"/>
                </a:solidFill>
                <a:latin typeface="Arial Black" panose="020B0A04020102020204" pitchFamily="34" charset="0"/>
              </a:rPr>
              <a:t>I </a:t>
            </a:r>
            <a:r>
              <a:rPr lang="it-IT" sz="3200" i="1" dirty="0">
                <a:solidFill>
                  <a:srgbClr val="0070C0"/>
                </a:solidFill>
                <a:latin typeface="Arial Black" panose="020B0A04020102020204" pitchFamily="34" charset="0"/>
              </a:rPr>
              <a:t>Protocolli degli Anziani di Sion</a:t>
            </a:r>
          </a:p>
        </p:txBody>
      </p:sp>
      <p:sp>
        <p:nvSpPr>
          <p:cNvPr id="13" name="CasellaDiTesto 12">
            <a:extLst>
              <a:ext uri="{FF2B5EF4-FFF2-40B4-BE49-F238E27FC236}">
                <a16:creationId xmlns:a16="http://schemas.microsoft.com/office/drawing/2014/main" id="{5CDBF0BA-58DB-486C-ADE6-FF562666A9C9}"/>
              </a:ext>
            </a:extLst>
          </p:cNvPr>
          <p:cNvSpPr txBox="1"/>
          <p:nvPr/>
        </p:nvSpPr>
        <p:spPr>
          <a:xfrm>
            <a:off x="705958" y="1818796"/>
            <a:ext cx="11021754" cy="3970318"/>
          </a:xfrm>
          <a:prstGeom prst="rect">
            <a:avLst/>
          </a:prstGeom>
          <a:noFill/>
        </p:spPr>
        <p:txBody>
          <a:bodyPr wrap="square" rtlCol="0">
            <a:spAutoFit/>
          </a:bodyPr>
          <a:lstStyle/>
          <a:p>
            <a:pPr marL="0" indent="0">
              <a:buNone/>
            </a:pPr>
            <a:r>
              <a:rPr lang="it-IT" sz="2800" b="1" dirty="0"/>
              <a:t>«Se mai è esistita un’opera in grado di generare odio di massa, i </a:t>
            </a:r>
            <a:r>
              <a:rPr lang="it-IT" sz="2800" b="1" i="1" dirty="0"/>
              <a:t>Protocolli di Sion </a:t>
            </a:r>
            <a:r>
              <a:rPr lang="it-IT" sz="2800" b="1" dirty="0"/>
              <a:t>sono quell’opera... Questo libro contiene solo bugie e calunnie».</a:t>
            </a:r>
          </a:p>
          <a:p>
            <a:pPr marL="0" indent="0" algn="r">
              <a:buNone/>
            </a:pPr>
            <a:r>
              <a:rPr lang="it-IT" sz="2800" b="1" dirty="0"/>
              <a:t>Elie Wiesel, Premio Nobel per la Pace.</a:t>
            </a:r>
          </a:p>
          <a:p>
            <a:pPr marL="0" indent="0" algn="r">
              <a:buNone/>
            </a:pPr>
            <a:endParaRPr lang="it-IT" sz="2800" b="1" dirty="0"/>
          </a:p>
          <a:p>
            <a:pPr marL="0" indent="0">
              <a:buNone/>
            </a:pPr>
            <a:r>
              <a:rPr lang="it-IT" sz="2800" b="1" dirty="0"/>
              <a:t>I </a:t>
            </a:r>
            <a:r>
              <a:rPr lang="it-IT" sz="2800" b="1" i="1" dirty="0"/>
              <a:t>Protocolli</a:t>
            </a:r>
            <a:r>
              <a:rPr lang="it-IT" sz="2800" b="1" dirty="0"/>
              <a:t> sono un testo di pura fantasia, scritto di proposito con l’intento di addossare agli Ebrei la colpa di tutta una serie di problemi. Questo libro documenterebbe la cospirazione degli ebrei finalizzata a governare il mondo. In realtà, la cospirazione e i suoi supposti ideatori, gli ‟Anziani di Sion”, non sono mai esistiti.</a:t>
            </a:r>
          </a:p>
        </p:txBody>
      </p:sp>
    </p:spTree>
    <p:extLst>
      <p:ext uri="{BB962C8B-B14F-4D97-AF65-F5344CB8AC3E}">
        <p14:creationId xmlns:p14="http://schemas.microsoft.com/office/powerpoint/2010/main" val="1870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o 13">
            <a:extLst>
              <a:ext uri="{FF2B5EF4-FFF2-40B4-BE49-F238E27FC236}">
                <a16:creationId xmlns:a16="http://schemas.microsoft.com/office/drawing/2014/main" id="{53733593-4232-4A26-9B33-BCAA121DDC0F}"/>
              </a:ext>
            </a:extLst>
          </p:cNvPr>
          <p:cNvSpPr/>
          <p:nvPr/>
        </p:nvSpPr>
        <p:spPr>
          <a:xfrm rot="18576947">
            <a:off x="-310359" y="-98606"/>
            <a:ext cx="1498964" cy="1499904"/>
          </a:xfrm>
          <a:custGeom>
            <a:avLst/>
            <a:gdLst>
              <a:gd name="connsiteX0" fmla="*/ 3 w 2371061"/>
              <a:gd name="connsiteY0" fmla="*/ 811935 h 2125680"/>
              <a:gd name="connsiteX1" fmla="*/ 1185531 w 2371061"/>
              <a:gd name="connsiteY1" fmla="*/ 0 h 2125680"/>
              <a:gd name="connsiteX2" fmla="*/ 2371058 w 2371061"/>
              <a:gd name="connsiteY2" fmla="*/ 811935 h 2125680"/>
              <a:gd name="connsiteX3" fmla="*/ 1918227 w 2371061"/>
              <a:gd name="connsiteY3" fmla="*/ 2125675 h 2125680"/>
              <a:gd name="connsiteX4" fmla="*/ 452834 w 2371061"/>
              <a:gd name="connsiteY4" fmla="*/ 2125675 h 2125680"/>
              <a:gd name="connsiteX5" fmla="*/ 3 w 2371061"/>
              <a:gd name="connsiteY5" fmla="*/ 811935 h 2125680"/>
              <a:gd name="connsiteX0" fmla="*/ 0 w 2371055"/>
              <a:gd name="connsiteY0" fmla="*/ 1119258 h 2432998"/>
              <a:gd name="connsiteX1" fmla="*/ 1290010 w 2371055"/>
              <a:gd name="connsiteY1" fmla="*/ 0 h 2432998"/>
              <a:gd name="connsiteX2" fmla="*/ 2371055 w 2371055"/>
              <a:gd name="connsiteY2" fmla="*/ 1119258 h 2432998"/>
              <a:gd name="connsiteX3" fmla="*/ 1918224 w 2371055"/>
              <a:gd name="connsiteY3" fmla="*/ 2432998 h 2432998"/>
              <a:gd name="connsiteX4" fmla="*/ 452831 w 2371055"/>
              <a:gd name="connsiteY4" fmla="*/ 2432998 h 2432998"/>
              <a:gd name="connsiteX5" fmla="*/ 0 w 2371055"/>
              <a:gd name="connsiteY5" fmla="*/ 1119258 h 2432998"/>
              <a:gd name="connsiteX0" fmla="*/ 0 w 2400996"/>
              <a:gd name="connsiteY0" fmla="*/ 1116435 h 2432998"/>
              <a:gd name="connsiteX1" fmla="*/ 1319951 w 2400996"/>
              <a:gd name="connsiteY1" fmla="*/ 0 h 2432998"/>
              <a:gd name="connsiteX2" fmla="*/ 2400996 w 2400996"/>
              <a:gd name="connsiteY2" fmla="*/ 1119258 h 2432998"/>
              <a:gd name="connsiteX3" fmla="*/ 1948165 w 2400996"/>
              <a:gd name="connsiteY3" fmla="*/ 2432998 h 2432998"/>
              <a:gd name="connsiteX4" fmla="*/ 482772 w 2400996"/>
              <a:gd name="connsiteY4" fmla="*/ 2432998 h 2432998"/>
              <a:gd name="connsiteX5" fmla="*/ 0 w 2400996"/>
              <a:gd name="connsiteY5" fmla="*/ 1116435 h 2432998"/>
              <a:gd name="connsiteX0" fmla="*/ 0 w 2302708"/>
              <a:gd name="connsiteY0" fmla="*/ 1116435 h 2432998"/>
              <a:gd name="connsiteX1" fmla="*/ 1319951 w 2302708"/>
              <a:gd name="connsiteY1" fmla="*/ 0 h 2432998"/>
              <a:gd name="connsiteX2" fmla="*/ 2302708 w 2302708"/>
              <a:gd name="connsiteY2" fmla="*/ 1200615 h 2432998"/>
              <a:gd name="connsiteX3" fmla="*/ 1948165 w 2302708"/>
              <a:gd name="connsiteY3" fmla="*/ 2432998 h 2432998"/>
              <a:gd name="connsiteX4" fmla="*/ 482772 w 2302708"/>
              <a:gd name="connsiteY4" fmla="*/ 2432998 h 2432998"/>
              <a:gd name="connsiteX5" fmla="*/ 0 w 2302708"/>
              <a:gd name="connsiteY5" fmla="*/ 1116435 h 2432998"/>
              <a:gd name="connsiteX0" fmla="*/ 0 w 2040607"/>
              <a:gd name="connsiteY0" fmla="*/ 899484 h 2432998"/>
              <a:gd name="connsiteX1" fmla="*/ 1057850 w 2040607"/>
              <a:gd name="connsiteY1" fmla="*/ 0 h 2432998"/>
              <a:gd name="connsiteX2" fmla="*/ 2040607 w 2040607"/>
              <a:gd name="connsiteY2" fmla="*/ 1200615 h 2432998"/>
              <a:gd name="connsiteX3" fmla="*/ 1686064 w 2040607"/>
              <a:gd name="connsiteY3" fmla="*/ 2432998 h 2432998"/>
              <a:gd name="connsiteX4" fmla="*/ 220671 w 2040607"/>
              <a:gd name="connsiteY4" fmla="*/ 2432998 h 2432998"/>
              <a:gd name="connsiteX5" fmla="*/ 0 w 2040607"/>
              <a:gd name="connsiteY5" fmla="*/ 899484 h 2432998"/>
              <a:gd name="connsiteX0" fmla="*/ 0 w 2351852"/>
              <a:gd name="connsiteY0" fmla="*/ 1157113 h 2432998"/>
              <a:gd name="connsiteX1" fmla="*/ 1369095 w 2351852"/>
              <a:gd name="connsiteY1" fmla="*/ 0 h 2432998"/>
              <a:gd name="connsiteX2" fmla="*/ 2351852 w 2351852"/>
              <a:gd name="connsiteY2" fmla="*/ 1200615 h 2432998"/>
              <a:gd name="connsiteX3" fmla="*/ 1997309 w 2351852"/>
              <a:gd name="connsiteY3" fmla="*/ 2432998 h 2432998"/>
              <a:gd name="connsiteX4" fmla="*/ 531916 w 2351852"/>
              <a:gd name="connsiteY4" fmla="*/ 2432998 h 2432998"/>
              <a:gd name="connsiteX5" fmla="*/ 0 w 2351852"/>
              <a:gd name="connsiteY5" fmla="*/ 1157113 h 2432998"/>
              <a:gd name="connsiteX0" fmla="*/ 0 w 3916268"/>
              <a:gd name="connsiteY0" fmla="*/ 2452037 h 2452037"/>
              <a:gd name="connsiteX1" fmla="*/ 2933511 w 3916268"/>
              <a:gd name="connsiteY1" fmla="*/ 0 h 2452037"/>
              <a:gd name="connsiteX2" fmla="*/ 3916268 w 3916268"/>
              <a:gd name="connsiteY2" fmla="*/ 1200615 h 2452037"/>
              <a:gd name="connsiteX3" fmla="*/ 3561725 w 3916268"/>
              <a:gd name="connsiteY3" fmla="*/ 2432998 h 2452037"/>
              <a:gd name="connsiteX4" fmla="*/ 2096332 w 3916268"/>
              <a:gd name="connsiteY4" fmla="*/ 2432998 h 2452037"/>
              <a:gd name="connsiteX5" fmla="*/ 0 w 3916268"/>
              <a:gd name="connsiteY5" fmla="*/ 2452037 h 2452037"/>
              <a:gd name="connsiteX0" fmla="*/ 0 w 4295932"/>
              <a:gd name="connsiteY0" fmla="*/ 2452037 h 2452037"/>
              <a:gd name="connsiteX1" fmla="*/ 2933511 w 4295932"/>
              <a:gd name="connsiteY1" fmla="*/ 0 h 2452037"/>
              <a:gd name="connsiteX2" fmla="*/ 4295932 w 4295932"/>
              <a:gd name="connsiteY2" fmla="*/ 1659293 h 2452037"/>
              <a:gd name="connsiteX3" fmla="*/ 3561725 w 4295932"/>
              <a:gd name="connsiteY3" fmla="*/ 2432998 h 2452037"/>
              <a:gd name="connsiteX4" fmla="*/ 2096332 w 4295932"/>
              <a:gd name="connsiteY4" fmla="*/ 2432998 h 2452037"/>
              <a:gd name="connsiteX5" fmla="*/ 0 w 4295932"/>
              <a:gd name="connsiteY5" fmla="*/ 2452037 h 2452037"/>
              <a:gd name="connsiteX0" fmla="*/ 0 w 4349033"/>
              <a:gd name="connsiteY0" fmla="*/ 2454582 h 2454582"/>
              <a:gd name="connsiteX1" fmla="*/ 2986612 w 4349033"/>
              <a:gd name="connsiteY1" fmla="*/ 0 h 2454582"/>
              <a:gd name="connsiteX2" fmla="*/ 4349033 w 4349033"/>
              <a:gd name="connsiteY2" fmla="*/ 1659293 h 2454582"/>
              <a:gd name="connsiteX3" fmla="*/ 3614826 w 4349033"/>
              <a:gd name="connsiteY3" fmla="*/ 2432998 h 2454582"/>
              <a:gd name="connsiteX4" fmla="*/ 2149433 w 4349033"/>
              <a:gd name="connsiteY4" fmla="*/ 2432998 h 2454582"/>
              <a:gd name="connsiteX5" fmla="*/ 0 w 4349033"/>
              <a:gd name="connsiteY5" fmla="*/ 2454582 h 2454582"/>
              <a:gd name="connsiteX0" fmla="*/ 0 w 4447653"/>
              <a:gd name="connsiteY0" fmla="*/ 2454582 h 2454582"/>
              <a:gd name="connsiteX1" fmla="*/ 2986612 w 4447653"/>
              <a:gd name="connsiteY1" fmla="*/ 0 h 2454582"/>
              <a:gd name="connsiteX2" fmla="*/ 4447653 w 4447653"/>
              <a:gd name="connsiteY2" fmla="*/ 1761366 h 2454582"/>
              <a:gd name="connsiteX3" fmla="*/ 3614826 w 4447653"/>
              <a:gd name="connsiteY3" fmla="*/ 2432998 h 2454582"/>
              <a:gd name="connsiteX4" fmla="*/ 2149433 w 4447653"/>
              <a:gd name="connsiteY4" fmla="*/ 2432998 h 2454582"/>
              <a:gd name="connsiteX5" fmla="*/ 0 w 4447653"/>
              <a:gd name="connsiteY5" fmla="*/ 2454582 h 2454582"/>
              <a:gd name="connsiteX0" fmla="*/ 0 w 4447653"/>
              <a:gd name="connsiteY0" fmla="*/ 2454582 h 3732815"/>
              <a:gd name="connsiteX1" fmla="*/ 2986612 w 4447653"/>
              <a:gd name="connsiteY1" fmla="*/ 0 h 3732815"/>
              <a:gd name="connsiteX2" fmla="*/ 4447653 w 4447653"/>
              <a:gd name="connsiteY2" fmla="*/ 1761366 h 3732815"/>
              <a:gd name="connsiteX3" fmla="*/ 4280929 w 4447653"/>
              <a:gd name="connsiteY3" fmla="*/ 3732815 h 3732815"/>
              <a:gd name="connsiteX4" fmla="*/ 2149433 w 4447653"/>
              <a:gd name="connsiteY4" fmla="*/ 2432998 h 3732815"/>
              <a:gd name="connsiteX5" fmla="*/ 0 w 4447653"/>
              <a:gd name="connsiteY5" fmla="*/ 2454582 h 3732815"/>
              <a:gd name="connsiteX0" fmla="*/ 32360 w 4480013"/>
              <a:gd name="connsiteY0" fmla="*/ 2454582 h 3732815"/>
              <a:gd name="connsiteX1" fmla="*/ 3018972 w 4480013"/>
              <a:gd name="connsiteY1" fmla="*/ 0 h 3732815"/>
              <a:gd name="connsiteX2" fmla="*/ 4480013 w 4480013"/>
              <a:gd name="connsiteY2" fmla="*/ 1761366 h 3732815"/>
              <a:gd name="connsiteX3" fmla="*/ 4313289 w 4480013"/>
              <a:gd name="connsiteY3" fmla="*/ 3732815 h 3732815"/>
              <a:gd name="connsiteX4" fmla="*/ 0 w 4480013"/>
              <a:gd name="connsiteY4" fmla="*/ 3433474 h 3732815"/>
              <a:gd name="connsiteX5" fmla="*/ 32360 w 4480013"/>
              <a:gd name="connsiteY5" fmla="*/ 2454582 h 3732815"/>
              <a:gd name="connsiteX0" fmla="*/ 17597 w 4465250"/>
              <a:gd name="connsiteY0" fmla="*/ 2454582 h 3732815"/>
              <a:gd name="connsiteX1" fmla="*/ 3004209 w 4465250"/>
              <a:gd name="connsiteY1" fmla="*/ 0 h 3732815"/>
              <a:gd name="connsiteX2" fmla="*/ 4465250 w 4465250"/>
              <a:gd name="connsiteY2" fmla="*/ 1761366 h 3732815"/>
              <a:gd name="connsiteX3" fmla="*/ 4298526 w 4465250"/>
              <a:gd name="connsiteY3" fmla="*/ 3732815 h 3732815"/>
              <a:gd name="connsiteX4" fmla="*/ 0 w 4465250"/>
              <a:gd name="connsiteY4" fmla="*/ 3604957 h 3732815"/>
              <a:gd name="connsiteX5" fmla="*/ 17597 w 4465250"/>
              <a:gd name="connsiteY5" fmla="*/ 2454582 h 3732815"/>
              <a:gd name="connsiteX0" fmla="*/ 17597 w 4465250"/>
              <a:gd name="connsiteY0" fmla="*/ 2454582 h 3770409"/>
              <a:gd name="connsiteX1" fmla="*/ 3004209 w 4465250"/>
              <a:gd name="connsiteY1" fmla="*/ 0 h 3770409"/>
              <a:gd name="connsiteX2" fmla="*/ 4465250 w 4465250"/>
              <a:gd name="connsiteY2" fmla="*/ 1761366 h 3770409"/>
              <a:gd name="connsiteX3" fmla="*/ 4287251 w 4465250"/>
              <a:gd name="connsiteY3" fmla="*/ 3770409 h 3770409"/>
              <a:gd name="connsiteX4" fmla="*/ 0 w 4465250"/>
              <a:gd name="connsiteY4" fmla="*/ 3604957 h 3770409"/>
              <a:gd name="connsiteX5" fmla="*/ 17597 w 4465250"/>
              <a:gd name="connsiteY5" fmla="*/ 2454582 h 3770409"/>
              <a:gd name="connsiteX0" fmla="*/ 127435 w 4575088"/>
              <a:gd name="connsiteY0" fmla="*/ 2454582 h 4558108"/>
              <a:gd name="connsiteX1" fmla="*/ 3114047 w 4575088"/>
              <a:gd name="connsiteY1" fmla="*/ 0 h 4558108"/>
              <a:gd name="connsiteX2" fmla="*/ 4575088 w 4575088"/>
              <a:gd name="connsiteY2" fmla="*/ 1761366 h 4558108"/>
              <a:gd name="connsiteX3" fmla="*/ 4397089 w 4575088"/>
              <a:gd name="connsiteY3" fmla="*/ 3770409 h 4558108"/>
              <a:gd name="connsiteX4" fmla="*/ 0 w 4575088"/>
              <a:gd name="connsiteY4" fmla="*/ 4558109 h 4558108"/>
              <a:gd name="connsiteX5" fmla="*/ 127435 w 4575088"/>
              <a:gd name="connsiteY5" fmla="*/ 2454582 h 4558108"/>
              <a:gd name="connsiteX0" fmla="*/ 127435 w 4575088"/>
              <a:gd name="connsiteY0" fmla="*/ 2454582 h 4781498"/>
              <a:gd name="connsiteX1" fmla="*/ 3114047 w 4575088"/>
              <a:gd name="connsiteY1" fmla="*/ 0 h 4781498"/>
              <a:gd name="connsiteX2" fmla="*/ 4575088 w 4575088"/>
              <a:gd name="connsiteY2" fmla="*/ 1761366 h 4781498"/>
              <a:gd name="connsiteX3" fmla="*/ 4300819 w 4575088"/>
              <a:gd name="connsiteY3" fmla="*/ 4781497 h 4781498"/>
              <a:gd name="connsiteX4" fmla="*/ 0 w 4575088"/>
              <a:gd name="connsiteY4" fmla="*/ 4558109 h 4781498"/>
              <a:gd name="connsiteX5" fmla="*/ 127435 w 4575088"/>
              <a:gd name="connsiteY5" fmla="*/ 2454582 h 4781498"/>
              <a:gd name="connsiteX0" fmla="*/ 165716 w 4613369"/>
              <a:gd name="connsiteY0" fmla="*/ 2454582 h 4781498"/>
              <a:gd name="connsiteX1" fmla="*/ 3152328 w 4613369"/>
              <a:gd name="connsiteY1" fmla="*/ 0 h 4781498"/>
              <a:gd name="connsiteX2" fmla="*/ 4613369 w 4613369"/>
              <a:gd name="connsiteY2" fmla="*/ 1761366 h 4781498"/>
              <a:gd name="connsiteX3" fmla="*/ 4339100 w 4613369"/>
              <a:gd name="connsiteY3" fmla="*/ 4781497 h 4781498"/>
              <a:gd name="connsiteX4" fmla="*/ -1 w 4613369"/>
              <a:gd name="connsiteY4" fmla="*/ 4554617 h 4781498"/>
              <a:gd name="connsiteX5" fmla="*/ 165716 w 4613369"/>
              <a:gd name="connsiteY5" fmla="*/ 2454582 h 4781498"/>
              <a:gd name="connsiteX0" fmla="*/ 221575 w 4669228"/>
              <a:gd name="connsiteY0" fmla="*/ 2454582 h 4781498"/>
              <a:gd name="connsiteX1" fmla="*/ 3208187 w 4669228"/>
              <a:gd name="connsiteY1" fmla="*/ 0 h 4781498"/>
              <a:gd name="connsiteX2" fmla="*/ 4669228 w 4669228"/>
              <a:gd name="connsiteY2" fmla="*/ 1761366 h 4781498"/>
              <a:gd name="connsiteX3" fmla="*/ 4394959 w 4669228"/>
              <a:gd name="connsiteY3" fmla="*/ 4781497 h 4781498"/>
              <a:gd name="connsiteX4" fmla="*/ -1 w 4669228"/>
              <a:gd name="connsiteY4" fmla="*/ 4599347 h 4781498"/>
              <a:gd name="connsiteX5" fmla="*/ 221575 w 4669228"/>
              <a:gd name="connsiteY5" fmla="*/ 2454582 h 4781498"/>
              <a:gd name="connsiteX0" fmla="*/ 221575 w 4697154"/>
              <a:gd name="connsiteY0" fmla="*/ 2454582 h 4781498"/>
              <a:gd name="connsiteX1" fmla="*/ 3208187 w 4697154"/>
              <a:gd name="connsiteY1" fmla="*/ 0 h 4781498"/>
              <a:gd name="connsiteX2" fmla="*/ 4697155 w 4697154"/>
              <a:gd name="connsiteY2" fmla="*/ 1739003 h 4781498"/>
              <a:gd name="connsiteX3" fmla="*/ 4394959 w 4697154"/>
              <a:gd name="connsiteY3" fmla="*/ 4781497 h 4781498"/>
              <a:gd name="connsiteX4" fmla="*/ -1 w 4697154"/>
              <a:gd name="connsiteY4" fmla="*/ 4599347 h 4781498"/>
              <a:gd name="connsiteX5" fmla="*/ 221575 w 4697154"/>
              <a:gd name="connsiteY5" fmla="*/ 2454582 h 4781498"/>
              <a:gd name="connsiteX0" fmla="*/ 221575 w 4826440"/>
              <a:gd name="connsiteY0" fmla="*/ 2454582 h 4845752"/>
              <a:gd name="connsiteX1" fmla="*/ 3208187 w 4826440"/>
              <a:gd name="connsiteY1" fmla="*/ 0 h 4845752"/>
              <a:gd name="connsiteX2" fmla="*/ 4697155 w 4826440"/>
              <a:gd name="connsiteY2" fmla="*/ 1739003 h 4845752"/>
              <a:gd name="connsiteX3" fmla="*/ 4826442 w 4826440"/>
              <a:gd name="connsiteY3" fmla="*/ 4845752 h 4845752"/>
              <a:gd name="connsiteX4" fmla="*/ -1 w 4826440"/>
              <a:gd name="connsiteY4" fmla="*/ 4599347 h 4845752"/>
              <a:gd name="connsiteX5" fmla="*/ 221575 w 4826440"/>
              <a:gd name="connsiteY5" fmla="*/ 2454582 h 4845752"/>
              <a:gd name="connsiteX0" fmla="*/ 221575 w 5002490"/>
              <a:gd name="connsiteY0" fmla="*/ 2454582 h 4845752"/>
              <a:gd name="connsiteX1" fmla="*/ 3208187 w 5002490"/>
              <a:gd name="connsiteY1" fmla="*/ 0 h 4845752"/>
              <a:gd name="connsiteX2" fmla="*/ 5002490 w 5002490"/>
              <a:gd name="connsiteY2" fmla="*/ 2040852 h 4845752"/>
              <a:gd name="connsiteX3" fmla="*/ 4826442 w 5002490"/>
              <a:gd name="connsiteY3" fmla="*/ 4845752 h 4845752"/>
              <a:gd name="connsiteX4" fmla="*/ -1 w 5002490"/>
              <a:gd name="connsiteY4" fmla="*/ 4599347 h 4845752"/>
              <a:gd name="connsiteX5" fmla="*/ 221575 w 5002490"/>
              <a:gd name="connsiteY5" fmla="*/ 2454582 h 4845752"/>
              <a:gd name="connsiteX0" fmla="*/ 221575 w 4992292"/>
              <a:gd name="connsiteY0" fmla="*/ 2454582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221575 w 4992292"/>
              <a:gd name="connsiteY5" fmla="*/ 2454582 h 4845752"/>
              <a:gd name="connsiteX0" fmla="*/ 184286 w 4992292"/>
              <a:gd name="connsiteY0" fmla="*/ 2451184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184286 w 4992292"/>
              <a:gd name="connsiteY5" fmla="*/ 2451184 h 4845752"/>
              <a:gd name="connsiteX0" fmla="*/ 184286 w 4992292"/>
              <a:gd name="connsiteY0" fmla="*/ 2391979 h 4786547"/>
              <a:gd name="connsiteX1" fmla="*/ 3258843 w 4992292"/>
              <a:gd name="connsiteY1" fmla="*/ -1 h 4786547"/>
              <a:gd name="connsiteX2" fmla="*/ 4992291 w 4992292"/>
              <a:gd name="connsiteY2" fmla="*/ 1989813 h 4786547"/>
              <a:gd name="connsiteX3" fmla="*/ 4826442 w 4992292"/>
              <a:gd name="connsiteY3" fmla="*/ 4786547 h 4786547"/>
              <a:gd name="connsiteX4" fmla="*/ -1 w 4992292"/>
              <a:gd name="connsiteY4" fmla="*/ 4540142 h 4786547"/>
              <a:gd name="connsiteX5" fmla="*/ 184286 w 4992292"/>
              <a:gd name="connsiteY5" fmla="*/ 2391979 h 4786547"/>
              <a:gd name="connsiteX0" fmla="*/ 184286 w 4992292"/>
              <a:gd name="connsiteY0" fmla="*/ 2437916 h 4832484"/>
              <a:gd name="connsiteX1" fmla="*/ 3253914 w 4992292"/>
              <a:gd name="connsiteY1" fmla="*/ -1 h 4832484"/>
              <a:gd name="connsiteX2" fmla="*/ 4992291 w 4992292"/>
              <a:gd name="connsiteY2" fmla="*/ 2035750 h 4832484"/>
              <a:gd name="connsiteX3" fmla="*/ 4826442 w 4992292"/>
              <a:gd name="connsiteY3" fmla="*/ 4832484 h 4832484"/>
              <a:gd name="connsiteX4" fmla="*/ -1 w 4992292"/>
              <a:gd name="connsiteY4" fmla="*/ 4586079 h 4832484"/>
              <a:gd name="connsiteX5" fmla="*/ 184286 w 4992292"/>
              <a:gd name="connsiteY5" fmla="*/ 2437916 h 4832484"/>
              <a:gd name="connsiteX0" fmla="*/ 184286 w 4992289"/>
              <a:gd name="connsiteY0" fmla="*/ 2437916 h 4832484"/>
              <a:gd name="connsiteX1" fmla="*/ 3253914 w 4992289"/>
              <a:gd name="connsiteY1" fmla="*/ -1 h 4832484"/>
              <a:gd name="connsiteX2" fmla="*/ 4992290 w 4992289"/>
              <a:gd name="connsiteY2" fmla="*/ 2035750 h 4832484"/>
              <a:gd name="connsiteX3" fmla="*/ 4826442 w 4992289"/>
              <a:gd name="connsiteY3" fmla="*/ 4832484 h 4832484"/>
              <a:gd name="connsiteX4" fmla="*/ -1 w 4992289"/>
              <a:gd name="connsiteY4" fmla="*/ 4586079 h 4832484"/>
              <a:gd name="connsiteX5" fmla="*/ 184286 w 4992289"/>
              <a:gd name="connsiteY5" fmla="*/ 2437916 h 48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289" h="4832484">
                <a:moveTo>
                  <a:pt x="184286" y="2437916"/>
                </a:moveTo>
                <a:lnTo>
                  <a:pt x="3253914" y="-1"/>
                </a:lnTo>
                <a:lnTo>
                  <a:pt x="4992290" y="2035750"/>
                </a:lnTo>
                <a:lnTo>
                  <a:pt x="4826442" y="4832484"/>
                </a:lnTo>
                <a:lnTo>
                  <a:pt x="-1" y="4586079"/>
                </a:lnTo>
                <a:lnTo>
                  <a:pt x="184286" y="2437916"/>
                </a:lnTo>
                <a:close/>
              </a:path>
            </a:pathLst>
          </a:custGeom>
          <a:solidFill>
            <a:srgbClr val="D3301F"/>
          </a:solidFill>
          <a:ln>
            <a:solidFill>
              <a:srgbClr val="D33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17">
            <a:extLst>
              <a:ext uri="{FF2B5EF4-FFF2-40B4-BE49-F238E27FC236}">
                <a16:creationId xmlns:a16="http://schemas.microsoft.com/office/drawing/2014/main" id="{B7C83D96-D794-42A7-9693-EA3BD3147ABF}"/>
              </a:ext>
            </a:extLst>
          </p:cNvPr>
          <p:cNvSpPr/>
          <p:nvPr/>
        </p:nvSpPr>
        <p:spPr>
          <a:xfrm rot="18686003">
            <a:off x="363542" y="1256837"/>
            <a:ext cx="1034217" cy="147958"/>
          </a:xfrm>
          <a:custGeom>
            <a:avLst/>
            <a:gdLst>
              <a:gd name="connsiteX0" fmla="*/ 0 w 3617879"/>
              <a:gd name="connsiteY0" fmla="*/ 0 h 280797"/>
              <a:gd name="connsiteX1" fmla="*/ 3617879 w 3617879"/>
              <a:gd name="connsiteY1" fmla="*/ 0 h 280797"/>
              <a:gd name="connsiteX2" fmla="*/ 3617879 w 3617879"/>
              <a:gd name="connsiteY2" fmla="*/ 280797 h 280797"/>
              <a:gd name="connsiteX3" fmla="*/ 0 w 3617879"/>
              <a:gd name="connsiteY3" fmla="*/ 280797 h 280797"/>
              <a:gd name="connsiteX4" fmla="*/ 0 w 3617879"/>
              <a:gd name="connsiteY4" fmla="*/ 0 h 280797"/>
              <a:gd name="connsiteX0" fmla="*/ 78740 w 3617879"/>
              <a:gd name="connsiteY0" fmla="*/ 0 h 306738"/>
              <a:gd name="connsiteX1" fmla="*/ 3617879 w 3617879"/>
              <a:gd name="connsiteY1" fmla="*/ 25941 h 306738"/>
              <a:gd name="connsiteX2" fmla="*/ 3617879 w 3617879"/>
              <a:gd name="connsiteY2" fmla="*/ 306738 h 306738"/>
              <a:gd name="connsiteX3" fmla="*/ 0 w 3617879"/>
              <a:gd name="connsiteY3" fmla="*/ 306738 h 306738"/>
              <a:gd name="connsiteX4" fmla="*/ 78740 w 3617879"/>
              <a:gd name="connsiteY4" fmla="*/ 0 h 306738"/>
              <a:gd name="connsiteX0" fmla="*/ 23526 w 3562665"/>
              <a:gd name="connsiteY0" fmla="*/ 0 h 306738"/>
              <a:gd name="connsiteX1" fmla="*/ 3562665 w 3562665"/>
              <a:gd name="connsiteY1" fmla="*/ 25941 h 306738"/>
              <a:gd name="connsiteX2" fmla="*/ 3562665 w 3562665"/>
              <a:gd name="connsiteY2" fmla="*/ 306738 h 306738"/>
              <a:gd name="connsiteX3" fmla="*/ 0 w 3562665"/>
              <a:gd name="connsiteY3" fmla="*/ 287042 h 306738"/>
              <a:gd name="connsiteX4" fmla="*/ 23526 w 3562665"/>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22568 w 3539139"/>
              <a:gd name="connsiteY3" fmla="*/ 289915 h 306738"/>
              <a:gd name="connsiteX4" fmla="*/ 0 w 3539139"/>
              <a:gd name="connsiteY4" fmla="*/ 0 h 306738"/>
              <a:gd name="connsiteX0" fmla="*/ 0 w 3576773"/>
              <a:gd name="connsiteY0" fmla="*/ 0 h 306738"/>
              <a:gd name="connsiteX1" fmla="*/ 3576773 w 3576773"/>
              <a:gd name="connsiteY1" fmla="*/ 52973 h 306738"/>
              <a:gd name="connsiteX2" fmla="*/ 3539139 w 3576773"/>
              <a:gd name="connsiteY2" fmla="*/ 306738 h 306738"/>
              <a:gd name="connsiteX3" fmla="*/ 22568 w 3576773"/>
              <a:gd name="connsiteY3" fmla="*/ 289915 h 306738"/>
              <a:gd name="connsiteX4" fmla="*/ 0 w 3576773"/>
              <a:gd name="connsiteY4" fmla="*/ 0 h 306738"/>
              <a:gd name="connsiteX0" fmla="*/ 0 w 3576773"/>
              <a:gd name="connsiteY0" fmla="*/ 0 h 345695"/>
              <a:gd name="connsiteX1" fmla="*/ 3576773 w 3576773"/>
              <a:gd name="connsiteY1" fmla="*/ 52973 h 345695"/>
              <a:gd name="connsiteX2" fmla="*/ 3555455 w 3576773"/>
              <a:gd name="connsiteY2" fmla="*/ 345696 h 345695"/>
              <a:gd name="connsiteX3" fmla="*/ 22568 w 3576773"/>
              <a:gd name="connsiteY3" fmla="*/ 289915 h 345695"/>
              <a:gd name="connsiteX4" fmla="*/ 0 w 3576773"/>
              <a:gd name="connsiteY4" fmla="*/ 0 h 345695"/>
              <a:gd name="connsiteX0" fmla="*/ 0 w 3593883"/>
              <a:gd name="connsiteY0" fmla="*/ 0 h 345695"/>
              <a:gd name="connsiteX1" fmla="*/ 3593883 w 3593883"/>
              <a:gd name="connsiteY1" fmla="*/ 78528 h 345695"/>
              <a:gd name="connsiteX2" fmla="*/ 3555455 w 3593883"/>
              <a:gd name="connsiteY2" fmla="*/ 345696 h 345695"/>
              <a:gd name="connsiteX3" fmla="*/ 22568 w 3593883"/>
              <a:gd name="connsiteY3" fmla="*/ 289915 h 345695"/>
              <a:gd name="connsiteX4" fmla="*/ 0 w 3593883"/>
              <a:gd name="connsiteY4" fmla="*/ 0 h 345695"/>
              <a:gd name="connsiteX0" fmla="*/ 28120 w 3622003"/>
              <a:gd name="connsiteY0" fmla="*/ 0 h 345695"/>
              <a:gd name="connsiteX1" fmla="*/ 3622003 w 3622003"/>
              <a:gd name="connsiteY1" fmla="*/ 78528 h 345695"/>
              <a:gd name="connsiteX2" fmla="*/ 3583575 w 3622003"/>
              <a:gd name="connsiteY2" fmla="*/ 345696 h 345695"/>
              <a:gd name="connsiteX3" fmla="*/ -2 w 3622003"/>
              <a:gd name="connsiteY3" fmla="*/ 306574 h 345695"/>
              <a:gd name="connsiteX4" fmla="*/ 28120 w 3622003"/>
              <a:gd name="connsiteY4" fmla="*/ 0 h 345695"/>
              <a:gd name="connsiteX0" fmla="*/ 28123 w 3622006"/>
              <a:gd name="connsiteY0" fmla="*/ 0 h 352276"/>
              <a:gd name="connsiteX1" fmla="*/ 3622006 w 3622006"/>
              <a:gd name="connsiteY1" fmla="*/ 78528 h 352276"/>
              <a:gd name="connsiteX2" fmla="*/ 3592739 w 3622006"/>
              <a:gd name="connsiteY2" fmla="*/ 352276 h 352276"/>
              <a:gd name="connsiteX3" fmla="*/ 1 w 3622006"/>
              <a:gd name="connsiteY3" fmla="*/ 306574 h 352276"/>
              <a:gd name="connsiteX4" fmla="*/ 28123 w 3622006"/>
              <a:gd name="connsiteY4" fmla="*/ 0 h 352276"/>
              <a:gd name="connsiteX0" fmla="*/ 36068 w 3629951"/>
              <a:gd name="connsiteY0" fmla="*/ 0 h 352276"/>
              <a:gd name="connsiteX1" fmla="*/ 3629951 w 3629951"/>
              <a:gd name="connsiteY1" fmla="*/ 78528 h 352276"/>
              <a:gd name="connsiteX2" fmla="*/ 3600684 w 3629951"/>
              <a:gd name="connsiteY2" fmla="*/ 352276 h 352276"/>
              <a:gd name="connsiteX3" fmla="*/ 0 w 3629951"/>
              <a:gd name="connsiteY3" fmla="*/ 287602 h 352276"/>
              <a:gd name="connsiteX4" fmla="*/ 36068 w 3629951"/>
              <a:gd name="connsiteY4" fmla="*/ 0 h 352276"/>
              <a:gd name="connsiteX0" fmla="*/ 87399 w 3629951"/>
              <a:gd name="connsiteY0" fmla="*/ 0 h 275611"/>
              <a:gd name="connsiteX1" fmla="*/ 3629951 w 3629951"/>
              <a:gd name="connsiteY1" fmla="*/ 1863 h 275611"/>
              <a:gd name="connsiteX2" fmla="*/ 3600684 w 3629951"/>
              <a:gd name="connsiteY2" fmla="*/ 275611 h 275611"/>
              <a:gd name="connsiteX3" fmla="*/ 0 w 3629951"/>
              <a:gd name="connsiteY3" fmla="*/ 210937 h 275611"/>
              <a:gd name="connsiteX4" fmla="*/ 87399 w 3629951"/>
              <a:gd name="connsiteY4" fmla="*/ 0 h 275611"/>
              <a:gd name="connsiteX0" fmla="*/ 53179 w 3629951"/>
              <a:gd name="connsiteY0" fmla="*/ 1 h 326725"/>
              <a:gd name="connsiteX1" fmla="*/ 3629951 w 3629951"/>
              <a:gd name="connsiteY1" fmla="*/ 52977 h 326725"/>
              <a:gd name="connsiteX2" fmla="*/ 3600684 w 3629951"/>
              <a:gd name="connsiteY2" fmla="*/ 326725 h 326725"/>
              <a:gd name="connsiteX3" fmla="*/ 0 w 3629951"/>
              <a:gd name="connsiteY3" fmla="*/ 262051 h 326725"/>
              <a:gd name="connsiteX4" fmla="*/ 53179 w 3629951"/>
              <a:gd name="connsiteY4" fmla="*/ 1 h 326725"/>
              <a:gd name="connsiteX0" fmla="*/ 0 w 3576772"/>
              <a:gd name="connsiteY0" fmla="*/ 1 h 326725"/>
              <a:gd name="connsiteX1" fmla="*/ 3576772 w 3576772"/>
              <a:gd name="connsiteY1" fmla="*/ 52977 h 326725"/>
              <a:gd name="connsiteX2" fmla="*/ 3547505 w 3576772"/>
              <a:gd name="connsiteY2" fmla="*/ 326725 h 326725"/>
              <a:gd name="connsiteX3" fmla="*/ 23791 w 3576772"/>
              <a:gd name="connsiteY3" fmla="*/ 277530 h 326725"/>
              <a:gd name="connsiteX4" fmla="*/ 0 w 3576772"/>
              <a:gd name="connsiteY4" fmla="*/ 1 h 326725"/>
              <a:gd name="connsiteX0" fmla="*/ 25682 w 3602454"/>
              <a:gd name="connsiteY0" fmla="*/ 1 h 326725"/>
              <a:gd name="connsiteX1" fmla="*/ 3602454 w 3602454"/>
              <a:gd name="connsiteY1" fmla="*/ 52977 h 326725"/>
              <a:gd name="connsiteX2" fmla="*/ 3573187 w 3602454"/>
              <a:gd name="connsiteY2" fmla="*/ 326725 h 326725"/>
              <a:gd name="connsiteX3" fmla="*/ 1 w 3602454"/>
              <a:gd name="connsiteY3" fmla="*/ 281797 h 326725"/>
              <a:gd name="connsiteX4" fmla="*/ 25682 w 3602454"/>
              <a:gd name="connsiteY4" fmla="*/ 1 h 32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454" h="326725">
                <a:moveTo>
                  <a:pt x="25682" y="1"/>
                </a:moveTo>
                <a:lnTo>
                  <a:pt x="3602454" y="52977"/>
                </a:lnTo>
                <a:lnTo>
                  <a:pt x="3573187" y="326725"/>
                </a:lnTo>
                <a:lnTo>
                  <a:pt x="1" y="281797"/>
                </a:lnTo>
                <a:lnTo>
                  <a:pt x="25682" y="1"/>
                </a:lnTo>
                <a:close/>
              </a:path>
            </a:pathLst>
          </a:custGeom>
          <a:solidFill>
            <a:srgbClr val="E16F19"/>
          </a:solidFill>
          <a:ln>
            <a:solidFill>
              <a:srgbClr val="E16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BDD86D9-4091-4AC3-8588-63E7339C1677}"/>
              </a:ext>
            </a:extLst>
          </p:cNvPr>
          <p:cNvSpPr txBox="1"/>
          <p:nvPr/>
        </p:nvSpPr>
        <p:spPr>
          <a:xfrm>
            <a:off x="36676" y="400587"/>
            <a:ext cx="1145579" cy="430887"/>
          </a:xfrm>
          <a:prstGeom prst="rect">
            <a:avLst/>
          </a:prstGeom>
          <a:noFill/>
        </p:spPr>
        <p:txBody>
          <a:bodyPr wrap="square" rtlCol="0">
            <a:spAutoFit/>
          </a:bodyPr>
          <a:lstStyle/>
          <a:p>
            <a:r>
              <a:rPr lang="it-IT" sz="1100" dirty="0">
                <a:solidFill>
                  <a:srgbClr val="FFFFFF"/>
                </a:solidFill>
                <a:latin typeface="Arial Black" panose="020B0A04020102020204" pitchFamily="34" charset="0"/>
              </a:rPr>
              <a:t>Propaganda e Olocausto</a:t>
            </a:r>
          </a:p>
        </p:txBody>
      </p:sp>
      <p:sp>
        <p:nvSpPr>
          <p:cNvPr id="13" name="CasellaDiTesto 12">
            <a:extLst>
              <a:ext uri="{FF2B5EF4-FFF2-40B4-BE49-F238E27FC236}">
                <a16:creationId xmlns:a16="http://schemas.microsoft.com/office/drawing/2014/main" id="{5CDBF0BA-58DB-486C-ADE6-FF562666A9C9}"/>
              </a:ext>
            </a:extLst>
          </p:cNvPr>
          <p:cNvSpPr txBox="1"/>
          <p:nvPr/>
        </p:nvSpPr>
        <p:spPr>
          <a:xfrm>
            <a:off x="705958" y="1818796"/>
            <a:ext cx="11021754" cy="1815882"/>
          </a:xfrm>
          <a:prstGeom prst="rect">
            <a:avLst/>
          </a:prstGeom>
          <a:noFill/>
        </p:spPr>
        <p:txBody>
          <a:bodyPr wrap="square" rtlCol="0">
            <a:spAutoFit/>
          </a:bodyPr>
          <a:lstStyle/>
          <a:p>
            <a:pPr marL="0" indent="0">
              <a:buNone/>
            </a:pPr>
            <a:r>
              <a:rPr lang="it-IT" sz="2800" b="1" dirty="0"/>
              <a:t>I 24 capitoli del libro contengono la presunta trascrizione degli incontri dei capi della comunità ebraica, durante i quali gli Anziani di Sion avrebbero messo a punto i loro ‟piani segreti” per governare il mondo, controllando l</a:t>
            </a:r>
            <a:r>
              <a:rPr lang="hy-AM" sz="2800" b="1" dirty="0">
                <a:latin typeface="Calibri" panose="020F0502020204030204" pitchFamily="34" charset="0"/>
                <a:cs typeface="Calibri" panose="020F0502020204030204" pitchFamily="34" charset="0"/>
              </a:rPr>
              <a:t>՚</a:t>
            </a:r>
            <a:r>
              <a:rPr lang="it-IT" sz="2800" b="1" dirty="0"/>
              <a:t>economia e i media e scatenando guerre di religione.</a:t>
            </a:r>
          </a:p>
        </p:txBody>
      </p:sp>
    </p:spTree>
    <p:extLst>
      <p:ext uri="{BB962C8B-B14F-4D97-AF65-F5344CB8AC3E}">
        <p14:creationId xmlns:p14="http://schemas.microsoft.com/office/powerpoint/2010/main" val="162041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o 13">
            <a:extLst>
              <a:ext uri="{FF2B5EF4-FFF2-40B4-BE49-F238E27FC236}">
                <a16:creationId xmlns:a16="http://schemas.microsoft.com/office/drawing/2014/main" id="{53733593-4232-4A26-9B33-BCAA121DDC0F}"/>
              </a:ext>
            </a:extLst>
          </p:cNvPr>
          <p:cNvSpPr/>
          <p:nvPr/>
        </p:nvSpPr>
        <p:spPr>
          <a:xfrm rot="18576947">
            <a:off x="-310359" y="-98606"/>
            <a:ext cx="1498964" cy="1499904"/>
          </a:xfrm>
          <a:custGeom>
            <a:avLst/>
            <a:gdLst>
              <a:gd name="connsiteX0" fmla="*/ 3 w 2371061"/>
              <a:gd name="connsiteY0" fmla="*/ 811935 h 2125680"/>
              <a:gd name="connsiteX1" fmla="*/ 1185531 w 2371061"/>
              <a:gd name="connsiteY1" fmla="*/ 0 h 2125680"/>
              <a:gd name="connsiteX2" fmla="*/ 2371058 w 2371061"/>
              <a:gd name="connsiteY2" fmla="*/ 811935 h 2125680"/>
              <a:gd name="connsiteX3" fmla="*/ 1918227 w 2371061"/>
              <a:gd name="connsiteY3" fmla="*/ 2125675 h 2125680"/>
              <a:gd name="connsiteX4" fmla="*/ 452834 w 2371061"/>
              <a:gd name="connsiteY4" fmla="*/ 2125675 h 2125680"/>
              <a:gd name="connsiteX5" fmla="*/ 3 w 2371061"/>
              <a:gd name="connsiteY5" fmla="*/ 811935 h 2125680"/>
              <a:gd name="connsiteX0" fmla="*/ 0 w 2371055"/>
              <a:gd name="connsiteY0" fmla="*/ 1119258 h 2432998"/>
              <a:gd name="connsiteX1" fmla="*/ 1290010 w 2371055"/>
              <a:gd name="connsiteY1" fmla="*/ 0 h 2432998"/>
              <a:gd name="connsiteX2" fmla="*/ 2371055 w 2371055"/>
              <a:gd name="connsiteY2" fmla="*/ 1119258 h 2432998"/>
              <a:gd name="connsiteX3" fmla="*/ 1918224 w 2371055"/>
              <a:gd name="connsiteY3" fmla="*/ 2432998 h 2432998"/>
              <a:gd name="connsiteX4" fmla="*/ 452831 w 2371055"/>
              <a:gd name="connsiteY4" fmla="*/ 2432998 h 2432998"/>
              <a:gd name="connsiteX5" fmla="*/ 0 w 2371055"/>
              <a:gd name="connsiteY5" fmla="*/ 1119258 h 2432998"/>
              <a:gd name="connsiteX0" fmla="*/ 0 w 2400996"/>
              <a:gd name="connsiteY0" fmla="*/ 1116435 h 2432998"/>
              <a:gd name="connsiteX1" fmla="*/ 1319951 w 2400996"/>
              <a:gd name="connsiteY1" fmla="*/ 0 h 2432998"/>
              <a:gd name="connsiteX2" fmla="*/ 2400996 w 2400996"/>
              <a:gd name="connsiteY2" fmla="*/ 1119258 h 2432998"/>
              <a:gd name="connsiteX3" fmla="*/ 1948165 w 2400996"/>
              <a:gd name="connsiteY3" fmla="*/ 2432998 h 2432998"/>
              <a:gd name="connsiteX4" fmla="*/ 482772 w 2400996"/>
              <a:gd name="connsiteY4" fmla="*/ 2432998 h 2432998"/>
              <a:gd name="connsiteX5" fmla="*/ 0 w 2400996"/>
              <a:gd name="connsiteY5" fmla="*/ 1116435 h 2432998"/>
              <a:gd name="connsiteX0" fmla="*/ 0 w 2302708"/>
              <a:gd name="connsiteY0" fmla="*/ 1116435 h 2432998"/>
              <a:gd name="connsiteX1" fmla="*/ 1319951 w 2302708"/>
              <a:gd name="connsiteY1" fmla="*/ 0 h 2432998"/>
              <a:gd name="connsiteX2" fmla="*/ 2302708 w 2302708"/>
              <a:gd name="connsiteY2" fmla="*/ 1200615 h 2432998"/>
              <a:gd name="connsiteX3" fmla="*/ 1948165 w 2302708"/>
              <a:gd name="connsiteY3" fmla="*/ 2432998 h 2432998"/>
              <a:gd name="connsiteX4" fmla="*/ 482772 w 2302708"/>
              <a:gd name="connsiteY4" fmla="*/ 2432998 h 2432998"/>
              <a:gd name="connsiteX5" fmla="*/ 0 w 2302708"/>
              <a:gd name="connsiteY5" fmla="*/ 1116435 h 2432998"/>
              <a:gd name="connsiteX0" fmla="*/ 0 w 2040607"/>
              <a:gd name="connsiteY0" fmla="*/ 899484 h 2432998"/>
              <a:gd name="connsiteX1" fmla="*/ 1057850 w 2040607"/>
              <a:gd name="connsiteY1" fmla="*/ 0 h 2432998"/>
              <a:gd name="connsiteX2" fmla="*/ 2040607 w 2040607"/>
              <a:gd name="connsiteY2" fmla="*/ 1200615 h 2432998"/>
              <a:gd name="connsiteX3" fmla="*/ 1686064 w 2040607"/>
              <a:gd name="connsiteY3" fmla="*/ 2432998 h 2432998"/>
              <a:gd name="connsiteX4" fmla="*/ 220671 w 2040607"/>
              <a:gd name="connsiteY4" fmla="*/ 2432998 h 2432998"/>
              <a:gd name="connsiteX5" fmla="*/ 0 w 2040607"/>
              <a:gd name="connsiteY5" fmla="*/ 899484 h 2432998"/>
              <a:gd name="connsiteX0" fmla="*/ 0 w 2351852"/>
              <a:gd name="connsiteY0" fmla="*/ 1157113 h 2432998"/>
              <a:gd name="connsiteX1" fmla="*/ 1369095 w 2351852"/>
              <a:gd name="connsiteY1" fmla="*/ 0 h 2432998"/>
              <a:gd name="connsiteX2" fmla="*/ 2351852 w 2351852"/>
              <a:gd name="connsiteY2" fmla="*/ 1200615 h 2432998"/>
              <a:gd name="connsiteX3" fmla="*/ 1997309 w 2351852"/>
              <a:gd name="connsiteY3" fmla="*/ 2432998 h 2432998"/>
              <a:gd name="connsiteX4" fmla="*/ 531916 w 2351852"/>
              <a:gd name="connsiteY4" fmla="*/ 2432998 h 2432998"/>
              <a:gd name="connsiteX5" fmla="*/ 0 w 2351852"/>
              <a:gd name="connsiteY5" fmla="*/ 1157113 h 2432998"/>
              <a:gd name="connsiteX0" fmla="*/ 0 w 3916268"/>
              <a:gd name="connsiteY0" fmla="*/ 2452037 h 2452037"/>
              <a:gd name="connsiteX1" fmla="*/ 2933511 w 3916268"/>
              <a:gd name="connsiteY1" fmla="*/ 0 h 2452037"/>
              <a:gd name="connsiteX2" fmla="*/ 3916268 w 3916268"/>
              <a:gd name="connsiteY2" fmla="*/ 1200615 h 2452037"/>
              <a:gd name="connsiteX3" fmla="*/ 3561725 w 3916268"/>
              <a:gd name="connsiteY3" fmla="*/ 2432998 h 2452037"/>
              <a:gd name="connsiteX4" fmla="*/ 2096332 w 3916268"/>
              <a:gd name="connsiteY4" fmla="*/ 2432998 h 2452037"/>
              <a:gd name="connsiteX5" fmla="*/ 0 w 3916268"/>
              <a:gd name="connsiteY5" fmla="*/ 2452037 h 2452037"/>
              <a:gd name="connsiteX0" fmla="*/ 0 w 4295932"/>
              <a:gd name="connsiteY0" fmla="*/ 2452037 h 2452037"/>
              <a:gd name="connsiteX1" fmla="*/ 2933511 w 4295932"/>
              <a:gd name="connsiteY1" fmla="*/ 0 h 2452037"/>
              <a:gd name="connsiteX2" fmla="*/ 4295932 w 4295932"/>
              <a:gd name="connsiteY2" fmla="*/ 1659293 h 2452037"/>
              <a:gd name="connsiteX3" fmla="*/ 3561725 w 4295932"/>
              <a:gd name="connsiteY3" fmla="*/ 2432998 h 2452037"/>
              <a:gd name="connsiteX4" fmla="*/ 2096332 w 4295932"/>
              <a:gd name="connsiteY4" fmla="*/ 2432998 h 2452037"/>
              <a:gd name="connsiteX5" fmla="*/ 0 w 4295932"/>
              <a:gd name="connsiteY5" fmla="*/ 2452037 h 2452037"/>
              <a:gd name="connsiteX0" fmla="*/ 0 w 4349033"/>
              <a:gd name="connsiteY0" fmla="*/ 2454582 h 2454582"/>
              <a:gd name="connsiteX1" fmla="*/ 2986612 w 4349033"/>
              <a:gd name="connsiteY1" fmla="*/ 0 h 2454582"/>
              <a:gd name="connsiteX2" fmla="*/ 4349033 w 4349033"/>
              <a:gd name="connsiteY2" fmla="*/ 1659293 h 2454582"/>
              <a:gd name="connsiteX3" fmla="*/ 3614826 w 4349033"/>
              <a:gd name="connsiteY3" fmla="*/ 2432998 h 2454582"/>
              <a:gd name="connsiteX4" fmla="*/ 2149433 w 4349033"/>
              <a:gd name="connsiteY4" fmla="*/ 2432998 h 2454582"/>
              <a:gd name="connsiteX5" fmla="*/ 0 w 4349033"/>
              <a:gd name="connsiteY5" fmla="*/ 2454582 h 2454582"/>
              <a:gd name="connsiteX0" fmla="*/ 0 w 4447653"/>
              <a:gd name="connsiteY0" fmla="*/ 2454582 h 2454582"/>
              <a:gd name="connsiteX1" fmla="*/ 2986612 w 4447653"/>
              <a:gd name="connsiteY1" fmla="*/ 0 h 2454582"/>
              <a:gd name="connsiteX2" fmla="*/ 4447653 w 4447653"/>
              <a:gd name="connsiteY2" fmla="*/ 1761366 h 2454582"/>
              <a:gd name="connsiteX3" fmla="*/ 3614826 w 4447653"/>
              <a:gd name="connsiteY3" fmla="*/ 2432998 h 2454582"/>
              <a:gd name="connsiteX4" fmla="*/ 2149433 w 4447653"/>
              <a:gd name="connsiteY4" fmla="*/ 2432998 h 2454582"/>
              <a:gd name="connsiteX5" fmla="*/ 0 w 4447653"/>
              <a:gd name="connsiteY5" fmla="*/ 2454582 h 2454582"/>
              <a:gd name="connsiteX0" fmla="*/ 0 w 4447653"/>
              <a:gd name="connsiteY0" fmla="*/ 2454582 h 3732815"/>
              <a:gd name="connsiteX1" fmla="*/ 2986612 w 4447653"/>
              <a:gd name="connsiteY1" fmla="*/ 0 h 3732815"/>
              <a:gd name="connsiteX2" fmla="*/ 4447653 w 4447653"/>
              <a:gd name="connsiteY2" fmla="*/ 1761366 h 3732815"/>
              <a:gd name="connsiteX3" fmla="*/ 4280929 w 4447653"/>
              <a:gd name="connsiteY3" fmla="*/ 3732815 h 3732815"/>
              <a:gd name="connsiteX4" fmla="*/ 2149433 w 4447653"/>
              <a:gd name="connsiteY4" fmla="*/ 2432998 h 3732815"/>
              <a:gd name="connsiteX5" fmla="*/ 0 w 4447653"/>
              <a:gd name="connsiteY5" fmla="*/ 2454582 h 3732815"/>
              <a:gd name="connsiteX0" fmla="*/ 32360 w 4480013"/>
              <a:gd name="connsiteY0" fmla="*/ 2454582 h 3732815"/>
              <a:gd name="connsiteX1" fmla="*/ 3018972 w 4480013"/>
              <a:gd name="connsiteY1" fmla="*/ 0 h 3732815"/>
              <a:gd name="connsiteX2" fmla="*/ 4480013 w 4480013"/>
              <a:gd name="connsiteY2" fmla="*/ 1761366 h 3732815"/>
              <a:gd name="connsiteX3" fmla="*/ 4313289 w 4480013"/>
              <a:gd name="connsiteY3" fmla="*/ 3732815 h 3732815"/>
              <a:gd name="connsiteX4" fmla="*/ 0 w 4480013"/>
              <a:gd name="connsiteY4" fmla="*/ 3433474 h 3732815"/>
              <a:gd name="connsiteX5" fmla="*/ 32360 w 4480013"/>
              <a:gd name="connsiteY5" fmla="*/ 2454582 h 3732815"/>
              <a:gd name="connsiteX0" fmla="*/ 17597 w 4465250"/>
              <a:gd name="connsiteY0" fmla="*/ 2454582 h 3732815"/>
              <a:gd name="connsiteX1" fmla="*/ 3004209 w 4465250"/>
              <a:gd name="connsiteY1" fmla="*/ 0 h 3732815"/>
              <a:gd name="connsiteX2" fmla="*/ 4465250 w 4465250"/>
              <a:gd name="connsiteY2" fmla="*/ 1761366 h 3732815"/>
              <a:gd name="connsiteX3" fmla="*/ 4298526 w 4465250"/>
              <a:gd name="connsiteY3" fmla="*/ 3732815 h 3732815"/>
              <a:gd name="connsiteX4" fmla="*/ 0 w 4465250"/>
              <a:gd name="connsiteY4" fmla="*/ 3604957 h 3732815"/>
              <a:gd name="connsiteX5" fmla="*/ 17597 w 4465250"/>
              <a:gd name="connsiteY5" fmla="*/ 2454582 h 3732815"/>
              <a:gd name="connsiteX0" fmla="*/ 17597 w 4465250"/>
              <a:gd name="connsiteY0" fmla="*/ 2454582 h 3770409"/>
              <a:gd name="connsiteX1" fmla="*/ 3004209 w 4465250"/>
              <a:gd name="connsiteY1" fmla="*/ 0 h 3770409"/>
              <a:gd name="connsiteX2" fmla="*/ 4465250 w 4465250"/>
              <a:gd name="connsiteY2" fmla="*/ 1761366 h 3770409"/>
              <a:gd name="connsiteX3" fmla="*/ 4287251 w 4465250"/>
              <a:gd name="connsiteY3" fmla="*/ 3770409 h 3770409"/>
              <a:gd name="connsiteX4" fmla="*/ 0 w 4465250"/>
              <a:gd name="connsiteY4" fmla="*/ 3604957 h 3770409"/>
              <a:gd name="connsiteX5" fmla="*/ 17597 w 4465250"/>
              <a:gd name="connsiteY5" fmla="*/ 2454582 h 3770409"/>
              <a:gd name="connsiteX0" fmla="*/ 127435 w 4575088"/>
              <a:gd name="connsiteY0" fmla="*/ 2454582 h 4558108"/>
              <a:gd name="connsiteX1" fmla="*/ 3114047 w 4575088"/>
              <a:gd name="connsiteY1" fmla="*/ 0 h 4558108"/>
              <a:gd name="connsiteX2" fmla="*/ 4575088 w 4575088"/>
              <a:gd name="connsiteY2" fmla="*/ 1761366 h 4558108"/>
              <a:gd name="connsiteX3" fmla="*/ 4397089 w 4575088"/>
              <a:gd name="connsiteY3" fmla="*/ 3770409 h 4558108"/>
              <a:gd name="connsiteX4" fmla="*/ 0 w 4575088"/>
              <a:gd name="connsiteY4" fmla="*/ 4558109 h 4558108"/>
              <a:gd name="connsiteX5" fmla="*/ 127435 w 4575088"/>
              <a:gd name="connsiteY5" fmla="*/ 2454582 h 4558108"/>
              <a:gd name="connsiteX0" fmla="*/ 127435 w 4575088"/>
              <a:gd name="connsiteY0" fmla="*/ 2454582 h 4781498"/>
              <a:gd name="connsiteX1" fmla="*/ 3114047 w 4575088"/>
              <a:gd name="connsiteY1" fmla="*/ 0 h 4781498"/>
              <a:gd name="connsiteX2" fmla="*/ 4575088 w 4575088"/>
              <a:gd name="connsiteY2" fmla="*/ 1761366 h 4781498"/>
              <a:gd name="connsiteX3" fmla="*/ 4300819 w 4575088"/>
              <a:gd name="connsiteY3" fmla="*/ 4781497 h 4781498"/>
              <a:gd name="connsiteX4" fmla="*/ 0 w 4575088"/>
              <a:gd name="connsiteY4" fmla="*/ 4558109 h 4781498"/>
              <a:gd name="connsiteX5" fmla="*/ 127435 w 4575088"/>
              <a:gd name="connsiteY5" fmla="*/ 2454582 h 4781498"/>
              <a:gd name="connsiteX0" fmla="*/ 165716 w 4613369"/>
              <a:gd name="connsiteY0" fmla="*/ 2454582 h 4781498"/>
              <a:gd name="connsiteX1" fmla="*/ 3152328 w 4613369"/>
              <a:gd name="connsiteY1" fmla="*/ 0 h 4781498"/>
              <a:gd name="connsiteX2" fmla="*/ 4613369 w 4613369"/>
              <a:gd name="connsiteY2" fmla="*/ 1761366 h 4781498"/>
              <a:gd name="connsiteX3" fmla="*/ 4339100 w 4613369"/>
              <a:gd name="connsiteY3" fmla="*/ 4781497 h 4781498"/>
              <a:gd name="connsiteX4" fmla="*/ -1 w 4613369"/>
              <a:gd name="connsiteY4" fmla="*/ 4554617 h 4781498"/>
              <a:gd name="connsiteX5" fmla="*/ 165716 w 4613369"/>
              <a:gd name="connsiteY5" fmla="*/ 2454582 h 4781498"/>
              <a:gd name="connsiteX0" fmla="*/ 221575 w 4669228"/>
              <a:gd name="connsiteY0" fmla="*/ 2454582 h 4781498"/>
              <a:gd name="connsiteX1" fmla="*/ 3208187 w 4669228"/>
              <a:gd name="connsiteY1" fmla="*/ 0 h 4781498"/>
              <a:gd name="connsiteX2" fmla="*/ 4669228 w 4669228"/>
              <a:gd name="connsiteY2" fmla="*/ 1761366 h 4781498"/>
              <a:gd name="connsiteX3" fmla="*/ 4394959 w 4669228"/>
              <a:gd name="connsiteY3" fmla="*/ 4781497 h 4781498"/>
              <a:gd name="connsiteX4" fmla="*/ -1 w 4669228"/>
              <a:gd name="connsiteY4" fmla="*/ 4599347 h 4781498"/>
              <a:gd name="connsiteX5" fmla="*/ 221575 w 4669228"/>
              <a:gd name="connsiteY5" fmla="*/ 2454582 h 4781498"/>
              <a:gd name="connsiteX0" fmla="*/ 221575 w 4697154"/>
              <a:gd name="connsiteY0" fmla="*/ 2454582 h 4781498"/>
              <a:gd name="connsiteX1" fmla="*/ 3208187 w 4697154"/>
              <a:gd name="connsiteY1" fmla="*/ 0 h 4781498"/>
              <a:gd name="connsiteX2" fmla="*/ 4697155 w 4697154"/>
              <a:gd name="connsiteY2" fmla="*/ 1739003 h 4781498"/>
              <a:gd name="connsiteX3" fmla="*/ 4394959 w 4697154"/>
              <a:gd name="connsiteY3" fmla="*/ 4781497 h 4781498"/>
              <a:gd name="connsiteX4" fmla="*/ -1 w 4697154"/>
              <a:gd name="connsiteY4" fmla="*/ 4599347 h 4781498"/>
              <a:gd name="connsiteX5" fmla="*/ 221575 w 4697154"/>
              <a:gd name="connsiteY5" fmla="*/ 2454582 h 4781498"/>
              <a:gd name="connsiteX0" fmla="*/ 221575 w 4826440"/>
              <a:gd name="connsiteY0" fmla="*/ 2454582 h 4845752"/>
              <a:gd name="connsiteX1" fmla="*/ 3208187 w 4826440"/>
              <a:gd name="connsiteY1" fmla="*/ 0 h 4845752"/>
              <a:gd name="connsiteX2" fmla="*/ 4697155 w 4826440"/>
              <a:gd name="connsiteY2" fmla="*/ 1739003 h 4845752"/>
              <a:gd name="connsiteX3" fmla="*/ 4826442 w 4826440"/>
              <a:gd name="connsiteY3" fmla="*/ 4845752 h 4845752"/>
              <a:gd name="connsiteX4" fmla="*/ -1 w 4826440"/>
              <a:gd name="connsiteY4" fmla="*/ 4599347 h 4845752"/>
              <a:gd name="connsiteX5" fmla="*/ 221575 w 4826440"/>
              <a:gd name="connsiteY5" fmla="*/ 2454582 h 4845752"/>
              <a:gd name="connsiteX0" fmla="*/ 221575 w 5002490"/>
              <a:gd name="connsiteY0" fmla="*/ 2454582 h 4845752"/>
              <a:gd name="connsiteX1" fmla="*/ 3208187 w 5002490"/>
              <a:gd name="connsiteY1" fmla="*/ 0 h 4845752"/>
              <a:gd name="connsiteX2" fmla="*/ 5002490 w 5002490"/>
              <a:gd name="connsiteY2" fmla="*/ 2040852 h 4845752"/>
              <a:gd name="connsiteX3" fmla="*/ 4826442 w 5002490"/>
              <a:gd name="connsiteY3" fmla="*/ 4845752 h 4845752"/>
              <a:gd name="connsiteX4" fmla="*/ -1 w 5002490"/>
              <a:gd name="connsiteY4" fmla="*/ 4599347 h 4845752"/>
              <a:gd name="connsiteX5" fmla="*/ 221575 w 5002490"/>
              <a:gd name="connsiteY5" fmla="*/ 2454582 h 4845752"/>
              <a:gd name="connsiteX0" fmla="*/ 221575 w 4992292"/>
              <a:gd name="connsiteY0" fmla="*/ 2454582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221575 w 4992292"/>
              <a:gd name="connsiteY5" fmla="*/ 2454582 h 4845752"/>
              <a:gd name="connsiteX0" fmla="*/ 184286 w 4992292"/>
              <a:gd name="connsiteY0" fmla="*/ 2451184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184286 w 4992292"/>
              <a:gd name="connsiteY5" fmla="*/ 2451184 h 4845752"/>
              <a:gd name="connsiteX0" fmla="*/ 184286 w 4992292"/>
              <a:gd name="connsiteY0" fmla="*/ 2391979 h 4786547"/>
              <a:gd name="connsiteX1" fmla="*/ 3258843 w 4992292"/>
              <a:gd name="connsiteY1" fmla="*/ -1 h 4786547"/>
              <a:gd name="connsiteX2" fmla="*/ 4992291 w 4992292"/>
              <a:gd name="connsiteY2" fmla="*/ 1989813 h 4786547"/>
              <a:gd name="connsiteX3" fmla="*/ 4826442 w 4992292"/>
              <a:gd name="connsiteY3" fmla="*/ 4786547 h 4786547"/>
              <a:gd name="connsiteX4" fmla="*/ -1 w 4992292"/>
              <a:gd name="connsiteY4" fmla="*/ 4540142 h 4786547"/>
              <a:gd name="connsiteX5" fmla="*/ 184286 w 4992292"/>
              <a:gd name="connsiteY5" fmla="*/ 2391979 h 4786547"/>
              <a:gd name="connsiteX0" fmla="*/ 184286 w 4992292"/>
              <a:gd name="connsiteY0" fmla="*/ 2437916 h 4832484"/>
              <a:gd name="connsiteX1" fmla="*/ 3253914 w 4992292"/>
              <a:gd name="connsiteY1" fmla="*/ -1 h 4832484"/>
              <a:gd name="connsiteX2" fmla="*/ 4992291 w 4992292"/>
              <a:gd name="connsiteY2" fmla="*/ 2035750 h 4832484"/>
              <a:gd name="connsiteX3" fmla="*/ 4826442 w 4992292"/>
              <a:gd name="connsiteY3" fmla="*/ 4832484 h 4832484"/>
              <a:gd name="connsiteX4" fmla="*/ -1 w 4992292"/>
              <a:gd name="connsiteY4" fmla="*/ 4586079 h 4832484"/>
              <a:gd name="connsiteX5" fmla="*/ 184286 w 4992292"/>
              <a:gd name="connsiteY5" fmla="*/ 2437916 h 4832484"/>
              <a:gd name="connsiteX0" fmla="*/ 184286 w 4992289"/>
              <a:gd name="connsiteY0" fmla="*/ 2437916 h 4832484"/>
              <a:gd name="connsiteX1" fmla="*/ 3253914 w 4992289"/>
              <a:gd name="connsiteY1" fmla="*/ -1 h 4832484"/>
              <a:gd name="connsiteX2" fmla="*/ 4992290 w 4992289"/>
              <a:gd name="connsiteY2" fmla="*/ 2035750 h 4832484"/>
              <a:gd name="connsiteX3" fmla="*/ 4826442 w 4992289"/>
              <a:gd name="connsiteY3" fmla="*/ 4832484 h 4832484"/>
              <a:gd name="connsiteX4" fmla="*/ -1 w 4992289"/>
              <a:gd name="connsiteY4" fmla="*/ 4586079 h 4832484"/>
              <a:gd name="connsiteX5" fmla="*/ 184286 w 4992289"/>
              <a:gd name="connsiteY5" fmla="*/ 2437916 h 48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289" h="4832484">
                <a:moveTo>
                  <a:pt x="184286" y="2437916"/>
                </a:moveTo>
                <a:lnTo>
                  <a:pt x="3253914" y="-1"/>
                </a:lnTo>
                <a:lnTo>
                  <a:pt x="4992290" y="2035750"/>
                </a:lnTo>
                <a:lnTo>
                  <a:pt x="4826442" y="4832484"/>
                </a:lnTo>
                <a:lnTo>
                  <a:pt x="-1" y="4586079"/>
                </a:lnTo>
                <a:lnTo>
                  <a:pt x="184286" y="2437916"/>
                </a:lnTo>
                <a:close/>
              </a:path>
            </a:pathLst>
          </a:custGeom>
          <a:solidFill>
            <a:srgbClr val="D3301F"/>
          </a:solidFill>
          <a:ln>
            <a:solidFill>
              <a:srgbClr val="D33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17">
            <a:extLst>
              <a:ext uri="{FF2B5EF4-FFF2-40B4-BE49-F238E27FC236}">
                <a16:creationId xmlns:a16="http://schemas.microsoft.com/office/drawing/2014/main" id="{B7C83D96-D794-42A7-9693-EA3BD3147ABF}"/>
              </a:ext>
            </a:extLst>
          </p:cNvPr>
          <p:cNvSpPr/>
          <p:nvPr/>
        </p:nvSpPr>
        <p:spPr>
          <a:xfrm rot="18686003">
            <a:off x="363542" y="1256837"/>
            <a:ext cx="1034217" cy="147958"/>
          </a:xfrm>
          <a:custGeom>
            <a:avLst/>
            <a:gdLst>
              <a:gd name="connsiteX0" fmla="*/ 0 w 3617879"/>
              <a:gd name="connsiteY0" fmla="*/ 0 h 280797"/>
              <a:gd name="connsiteX1" fmla="*/ 3617879 w 3617879"/>
              <a:gd name="connsiteY1" fmla="*/ 0 h 280797"/>
              <a:gd name="connsiteX2" fmla="*/ 3617879 w 3617879"/>
              <a:gd name="connsiteY2" fmla="*/ 280797 h 280797"/>
              <a:gd name="connsiteX3" fmla="*/ 0 w 3617879"/>
              <a:gd name="connsiteY3" fmla="*/ 280797 h 280797"/>
              <a:gd name="connsiteX4" fmla="*/ 0 w 3617879"/>
              <a:gd name="connsiteY4" fmla="*/ 0 h 280797"/>
              <a:gd name="connsiteX0" fmla="*/ 78740 w 3617879"/>
              <a:gd name="connsiteY0" fmla="*/ 0 h 306738"/>
              <a:gd name="connsiteX1" fmla="*/ 3617879 w 3617879"/>
              <a:gd name="connsiteY1" fmla="*/ 25941 h 306738"/>
              <a:gd name="connsiteX2" fmla="*/ 3617879 w 3617879"/>
              <a:gd name="connsiteY2" fmla="*/ 306738 h 306738"/>
              <a:gd name="connsiteX3" fmla="*/ 0 w 3617879"/>
              <a:gd name="connsiteY3" fmla="*/ 306738 h 306738"/>
              <a:gd name="connsiteX4" fmla="*/ 78740 w 3617879"/>
              <a:gd name="connsiteY4" fmla="*/ 0 h 306738"/>
              <a:gd name="connsiteX0" fmla="*/ 23526 w 3562665"/>
              <a:gd name="connsiteY0" fmla="*/ 0 h 306738"/>
              <a:gd name="connsiteX1" fmla="*/ 3562665 w 3562665"/>
              <a:gd name="connsiteY1" fmla="*/ 25941 h 306738"/>
              <a:gd name="connsiteX2" fmla="*/ 3562665 w 3562665"/>
              <a:gd name="connsiteY2" fmla="*/ 306738 h 306738"/>
              <a:gd name="connsiteX3" fmla="*/ 0 w 3562665"/>
              <a:gd name="connsiteY3" fmla="*/ 287042 h 306738"/>
              <a:gd name="connsiteX4" fmla="*/ 23526 w 3562665"/>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22568 w 3539139"/>
              <a:gd name="connsiteY3" fmla="*/ 289915 h 306738"/>
              <a:gd name="connsiteX4" fmla="*/ 0 w 3539139"/>
              <a:gd name="connsiteY4" fmla="*/ 0 h 306738"/>
              <a:gd name="connsiteX0" fmla="*/ 0 w 3576773"/>
              <a:gd name="connsiteY0" fmla="*/ 0 h 306738"/>
              <a:gd name="connsiteX1" fmla="*/ 3576773 w 3576773"/>
              <a:gd name="connsiteY1" fmla="*/ 52973 h 306738"/>
              <a:gd name="connsiteX2" fmla="*/ 3539139 w 3576773"/>
              <a:gd name="connsiteY2" fmla="*/ 306738 h 306738"/>
              <a:gd name="connsiteX3" fmla="*/ 22568 w 3576773"/>
              <a:gd name="connsiteY3" fmla="*/ 289915 h 306738"/>
              <a:gd name="connsiteX4" fmla="*/ 0 w 3576773"/>
              <a:gd name="connsiteY4" fmla="*/ 0 h 306738"/>
              <a:gd name="connsiteX0" fmla="*/ 0 w 3576773"/>
              <a:gd name="connsiteY0" fmla="*/ 0 h 345695"/>
              <a:gd name="connsiteX1" fmla="*/ 3576773 w 3576773"/>
              <a:gd name="connsiteY1" fmla="*/ 52973 h 345695"/>
              <a:gd name="connsiteX2" fmla="*/ 3555455 w 3576773"/>
              <a:gd name="connsiteY2" fmla="*/ 345696 h 345695"/>
              <a:gd name="connsiteX3" fmla="*/ 22568 w 3576773"/>
              <a:gd name="connsiteY3" fmla="*/ 289915 h 345695"/>
              <a:gd name="connsiteX4" fmla="*/ 0 w 3576773"/>
              <a:gd name="connsiteY4" fmla="*/ 0 h 345695"/>
              <a:gd name="connsiteX0" fmla="*/ 0 w 3593883"/>
              <a:gd name="connsiteY0" fmla="*/ 0 h 345695"/>
              <a:gd name="connsiteX1" fmla="*/ 3593883 w 3593883"/>
              <a:gd name="connsiteY1" fmla="*/ 78528 h 345695"/>
              <a:gd name="connsiteX2" fmla="*/ 3555455 w 3593883"/>
              <a:gd name="connsiteY2" fmla="*/ 345696 h 345695"/>
              <a:gd name="connsiteX3" fmla="*/ 22568 w 3593883"/>
              <a:gd name="connsiteY3" fmla="*/ 289915 h 345695"/>
              <a:gd name="connsiteX4" fmla="*/ 0 w 3593883"/>
              <a:gd name="connsiteY4" fmla="*/ 0 h 345695"/>
              <a:gd name="connsiteX0" fmla="*/ 28120 w 3622003"/>
              <a:gd name="connsiteY0" fmla="*/ 0 h 345695"/>
              <a:gd name="connsiteX1" fmla="*/ 3622003 w 3622003"/>
              <a:gd name="connsiteY1" fmla="*/ 78528 h 345695"/>
              <a:gd name="connsiteX2" fmla="*/ 3583575 w 3622003"/>
              <a:gd name="connsiteY2" fmla="*/ 345696 h 345695"/>
              <a:gd name="connsiteX3" fmla="*/ -2 w 3622003"/>
              <a:gd name="connsiteY3" fmla="*/ 306574 h 345695"/>
              <a:gd name="connsiteX4" fmla="*/ 28120 w 3622003"/>
              <a:gd name="connsiteY4" fmla="*/ 0 h 345695"/>
              <a:gd name="connsiteX0" fmla="*/ 28123 w 3622006"/>
              <a:gd name="connsiteY0" fmla="*/ 0 h 352276"/>
              <a:gd name="connsiteX1" fmla="*/ 3622006 w 3622006"/>
              <a:gd name="connsiteY1" fmla="*/ 78528 h 352276"/>
              <a:gd name="connsiteX2" fmla="*/ 3592739 w 3622006"/>
              <a:gd name="connsiteY2" fmla="*/ 352276 h 352276"/>
              <a:gd name="connsiteX3" fmla="*/ 1 w 3622006"/>
              <a:gd name="connsiteY3" fmla="*/ 306574 h 352276"/>
              <a:gd name="connsiteX4" fmla="*/ 28123 w 3622006"/>
              <a:gd name="connsiteY4" fmla="*/ 0 h 352276"/>
              <a:gd name="connsiteX0" fmla="*/ 36068 w 3629951"/>
              <a:gd name="connsiteY0" fmla="*/ 0 h 352276"/>
              <a:gd name="connsiteX1" fmla="*/ 3629951 w 3629951"/>
              <a:gd name="connsiteY1" fmla="*/ 78528 h 352276"/>
              <a:gd name="connsiteX2" fmla="*/ 3600684 w 3629951"/>
              <a:gd name="connsiteY2" fmla="*/ 352276 h 352276"/>
              <a:gd name="connsiteX3" fmla="*/ 0 w 3629951"/>
              <a:gd name="connsiteY3" fmla="*/ 287602 h 352276"/>
              <a:gd name="connsiteX4" fmla="*/ 36068 w 3629951"/>
              <a:gd name="connsiteY4" fmla="*/ 0 h 352276"/>
              <a:gd name="connsiteX0" fmla="*/ 87399 w 3629951"/>
              <a:gd name="connsiteY0" fmla="*/ 0 h 275611"/>
              <a:gd name="connsiteX1" fmla="*/ 3629951 w 3629951"/>
              <a:gd name="connsiteY1" fmla="*/ 1863 h 275611"/>
              <a:gd name="connsiteX2" fmla="*/ 3600684 w 3629951"/>
              <a:gd name="connsiteY2" fmla="*/ 275611 h 275611"/>
              <a:gd name="connsiteX3" fmla="*/ 0 w 3629951"/>
              <a:gd name="connsiteY3" fmla="*/ 210937 h 275611"/>
              <a:gd name="connsiteX4" fmla="*/ 87399 w 3629951"/>
              <a:gd name="connsiteY4" fmla="*/ 0 h 275611"/>
              <a:gd name="connsiteX0" fmla="*/ 53179 w 3629951"/>
              <a:gd name="connsiteY0" fmla="*/ 1 h 326725"/>
              <a:gd name="connsiteX1" fmla="*/ 3629951 w 3629951"/>
              <a:gd name="connsiteY1" fmla="*/ 52977 h 326725"/>
              <a:gd name="connsiteX2" fmla="*/ 3600684 w 3629951"/>
              <a:gd name="connsiteY2" fmla="*/ 326725 h 326725"/>
              <a:gd name="connsiteX3" fmla="*/ 0 w 3629951"/>
              <a:gd name="connsiteY3" fmla="*/ 262051 h 326725"/>
              <a:gd name="connsiteX4" fmla="*/ 53179 w 3629951"/>
              <a:gd name="connsiteY4" fmla="*/ 1 h 326725"/>
              <a:gd name="connsiteX0" fmla="*/ 0 w 3576772"/>
              <a:gd name="connsiteY0" fmla="*/ 1 h 326725"/>
              <a:gd name="connsiteX1" fmla="*/ 3576772 w 3576772"/>
              <a:gd name="connsiteY1" fmla="*/ 52977 h 326725"/>
              <a:gd name="connsiteX2" fmla="*/ 3547505 w 3576772"/>
              <a:gd name="connsiteY2" fmla="*/ 326725 h 326725"/>
              <a:gd name="connsiteX3" fmla="*/ 23791 w 3576772"/>
              <a:gd name="connsiteY3" fmla="*/ 277530 h 326725"/>
              <a:gd name="connsiteX4" fmla="*/ 0 w 3576772"/>
              <a:gd name="connsiteY4" fmla="*/ 1 h 326725"/>
              <a:gd name="connsiteX0" fmla="*/ 25682 w 3602454"/>
              <a:gd name="connsiteY0" fmla="*/ 1 h 326725"/>
              <a:gd name="connsiteX1" fmla="*/ 3602454 w 3602454"/>
              <a:gd name="connsiteY1" fmla="*/ 52977 h 326725"/>
              <a:gd name="connsiteX2" fmla="*/ 3573187 w 3602454"/>
              <a:gd name="connsiteY2" fmla="*/ 326725 h 326725"/>
              <a:gd name="connsiteX3" fmla="*/ 1 w 3602454"/>
              <a:gd name="connsiteY3" fmla="*/ 281797 h 326725"/>
              <a:gd name="connsiteX4" fmla="*/ 25682 w 3602454"/>
              <a:gd name="connsiteY4" fmla="*/ 1 h 32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454" h="326725">
                <a:moveTo>
                  <a:pt x="25682" y="1"/>
                </a:moveTo>
                <a:lnTo>
                  <a:pt x="3602454" y="52977"/>
                </a:lnTo>
                <a:lnTo>
                  <a:pt x="3573187" y="326725"/>
                </a:lnTo>
                <a:lnTo>
                  <a:pt x="1" y="281797"/>
                </a:lnTo>
                <a:lnTo>
                  <a:pt x="25682" y="1"/>
                </a:lnTo>
                <a:close/>
              </a:path>
            </a:pathLst>
          </a:custGeom>
          <a:solidFill>
            <a:srgbClr val="E16F19"/>
          </a:solidFill>
          <a:ln>
            <a:solidFill>
              <a:srgbClr val="E16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BDD86D9-4091-4AC3-8588-63E7339C1677}"/>
              </a:ext>
            </a:extLst>
          </p:cNvPr>
          <p:cNvSpPr txBox="1"/>
          <p:nvPr/>
        </p:nvSpPr>
        <p:spPr>
          <a:xfrm>
            <a:off x="36676" y="400587"/>
            <a:ext cx="1145579" cy="430887"/>
          </a:xfrm>
          <a:prstGeom prst="rect">
            <a:avLst/>
          </a:prstGeom>
          <a:noFill/>
        </p:spPr>
        <p:txBody>
          <a:bodyPr wrap="square" rtlCol="0">
            <a:spAutoFit/>
          </a:bodyPr>
          <a:lstStyle/>
          <a:p>
            <a:r>
              <a:rPr lang="it-IT" sz="1100" dirty="0">
                <a:solidFill>
                  <a:srgbClr val="FFFFFF"/>
                </a:solidFill>
                <a:latin typeface="Arial Black" panose="020B0A04020102020204" pitchFamily="34" charset="0"/>
              </a:rPr>
              <a:t>Propaganda e Olocausto</a:t>
            </a:r>
          </a:p>
        </p:txBody>
      </p:sp>
      <p:sp>
        <p:nvSpPr>
          <p:cNvPr id="7" name="CasellaDiTesto 6">
            <a:extLst>
              <a:ext uri="{FF2B5EF4-FFF2-40B4-BE49-F238E27FC236}">
                <a16:creationId xmlns:a16="http://schemas.microsoft.com/office/drawing/2014/main" id="{925DC4D2-4E37-47E9-BADB-C9D7EADB2ED3}"/>
              </a:ext>
            </a:extLst>
          </p:cNvPr>
          <p:cNvSpPr txBox="1"/>
          <p:nvPr/>
        </p:nvSpPr>
        <p:spPr>
          <a:xfrm>
            <a:off x="1711836" y="563519"/>
            <a:ext cx="9509722" cy="584775"/>
          </a:xfrm>
          <a:prstGeom prst="rect">
            <a:avLst/>
          </a:prstGeom>
          <a:noFill/>
        </p:spPr>
        <p:txBody>
          <a:bodyPr wrap="square" rtlCol="0">
            <a:spAutoFit/>
          </a:bodyPr>
          <a:lstStyle/>
          <a:p>
            <a:r>
              <a:rPr lang="it-IT" sz="3200" dirty="0">
                <a:solidFill>
                  <a:srgbClr val="0070C0"/>
                </a:solidFill>
                <a:latin typeface="Arial Black" panose="020B0A04020102020204" pitchFamily="34" charset="0"/>
              </a:rPr>
              <a:t>La “bufala” dei </a:t>
            </a:r>
            <a:r>
              <a:rPr lang="it-IT" sz="3200" i="1" dirty="0">
                <a:solidFill>
                  <a:srgbClr val="0070C0"/>
                </a:solidFill>
                <a:latin typeface="Arial Black" panose="020B0A04020102020204" pitchFamily="34" charset="0"/>
              </a:rPr>
              <a:t>Protocolli</a:t>
            </a:r>
          </a:p>
        </p:txBody>
      </p:sp>
      <p:sp>
        <p:nvSpPr>
          <p:cNvPr id="13" name="CasellaDiTesto 12">
            <a:extLst>
              <a:ext uri="{FF2B5EF4-FFF2-40B4-BE49-F238E27FC236}">
                <a16:creationId xmlns:a16="http://schemas.microsoft.com/office/drawing/2014/main" id="{5CDBF0BA-58DB-486C-ADE6-FF562666A9C9}"/>
              </a:ext>
            </a:extLst>
          </p:cNvPr>
          <p:cNvSpPr txBox="1"/>
          <p:nvPr/>
        </p:nvSpPr>
        <p:spPr>
          <a:xfrm>
            <a:off x="705958" y="1818796"/>
            <a:ext cx="11021754" cy="2246769"/>
          </a:xfrm>
          <a:prstGeom prst="rect">
            <a:avLst/>
          </a:prstGeom>
          <a:noFill/>
        </p:spPr>
        <p:txBody>
          <a:bodyPr wrap="square" rtlCol="0">
            <a:spAutoFit/>
          </a:bodyPr>
          <a:lstStyle/>
          <a:p>
            <a:pPr marL="0" indent="0">
              <a:buNone/>
            </a:pPr>
            <a:r>
              <a:rPr lang="it-IT" sz="2800" b="1" dirty="0"/>
              <a:t>Grazie a un</a:t>
            </a:r>
            <a:r>
              <a:rPr lang="hy-AM" sz="2800" b="1" dirty="0">
                <a:latin typeface="Calibri" panose="020F0502020204030204" pitchFamily="34" charset="0"/>
                <a:cs typeface="Calibri" panose="020F0502020204030204" pitchFamily="34" charset="0"/>
              </a:rPr>
              <a:t>՚</a:t>
            </a:r>
            <a:r>
              <a:rPr lang="it-IT" sz="2800" b="1" dirty="0"/>
              <a:t>inchiesta del </a:t>
            </a:r>
            <a:r>
              <a:rPr lang="it-IT" sz="2800" b="1" i="1" dirty="0"/>
              <a:t>London Times</a:t>
            </a:r>
            <a:r>
              <a:rPr lang="it-IT" sz="2800" b="1" dirty="0"/>
              <a:t>, già nel 1921 emerse che i </a:t>
            </a:r>
            <a:r>
              <a:rPr lang="it-IT" sz="2800" b="1" i="1" dirty="0"/>
              <a:t>Protocolli</a:t>
            </a:r>
            <a:r>
              <a:rPr lang="it-IT" sz="2800" b="1" dirty="0"/>
              <a:t> erano stati copiati da un satira politica francese che non riguardava affatto gli Ebrei. </a:t>
            </a:r>
          </a:p>
          <a:p>
            <a:pPr marL="0" indent="0">
              <a:buNone/>
            </a:pPr>
            <a:r>
              <a:rPr lang="it-IT" sz="2800" b="1" dirty="0"/>
              <a:t>Ricerche successive portarono alla luce che l</a:t>
            </a:r>
            <a:r>
              <a:rPr lang="hy-AM" sz="2800" b="1" dirty="0">
                <a:latin typeface="Calibri" panose="020F0502020204030204" pitchFamily="34" charset="0"/>
                <a:cs typeface="Calibri" panose="020F0502020204030204" pitchFamily="34" charset="0"/>
              </a:rPr>
              <a:t>՚</a:t>
            </a:r>
            <a:r>
              <a:rPr lang="it-IT" sz="2800" b="1" dirty="0"/>
              <a:t>opera si era ispirata anche </a:t>
            </a:r>
            <a:br>
              <a:rPr lang="it-IT" sz="2800" b="1" dirty="0"/>
            </a:br>
            <a:r>
              <a:rPr lang="it-IT" sz="2800" b="1" dirty="0"/>
              <a:t>a un capitolo del romanzo di Hermann </a:t>
            </a:r>
            <a:r>
              <a:rPr lang="it-IT" sz="2800" b="1" dirty="0" err="1"/>
              <a:t>Goedsche</a:t>
            </a:r>
            <a:r>
              <a:rPr lang="it-IT" sz="2800" b="1" dirty="0"/>
              <a:t> Biarritz (1868).</a:t>
            </a:r>
          </a:p>
        </p:txBody>
      </p:sp>
    </p:spTree>
    <p:extLst>
      <p:ext uri="{BB962C8B-B14F-4D97-AF65-F5344CB8AC3E}">
        <p14:creationId xmlns:p14="http://schemas.microsoft.com/office/powerpoint/2010/main" val="300609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o 13">
            <a:extLst>
              <a:ext uri="{FF2B5EF4-FFF2-40B4-BE49-F238E27FC236}">
                <a16:creationId xmlns:a16="http://schemas.microsoft.com/office/drawing/2014/main" id="{53733593-4232-4A26-9B33-BCAA121DDC0F}"/>
              </a:ext>
            </a:extLst>
          </p:cNvPr>
          <p:cNvSpPr/>
          <p:nvPr/>
        </p:nvSpPr>
        <p:spPr>
          <a:xfrm rot="18576947">
            <a:off x="-310359" y="-98606"/>
            <a:ext cx="1498964" cy="1499904"/>
          </a:xfrm>
          <a:custGeom>
            <a:avLst/>
            <a:gdLst>
              <a:gd name="connsiteX0" fmla="*/ 3 w 2371061"/>
              <a:gd name="connsiteY0" fmla="*/ 811935 h 2125680"/>
              <a:gd name="connsiteX1" fmla="*/ 1185531 w 2371061"/>
              <a:gd name="connsiteY1" fmla="*/ 0 h 2125680"/>
              <a:gd name="connsiteX2" fmla="*/ 2371058 w 2371061"/>
              <a:gd name="connsiteY2" fmla="*/ 811935 h 2125680"/>
              <a:gd name="connsiteX3" fmla="*/ 1918227 w 2371061"/>
              <a:gd name="connsiteY3" fmla="*/ 2125675 h 2125680"/>
              <a:gd name="connsiteX4" fmla="*/ 452834 w 2371061"/>
              <a:gd name="connsiteY4" fmla="*/ 2125675 h 2125680"/>
              <a:gd name="connsiteX5" fmla="*/ 3 w 2371061"/>
              <a:gd name="connsiteY5" fmla="*/ 811935 h 2125680"/>
              <a:gd name="connsiteX0" fmla="*/ 0 w 2371055"/>
              <a:gd name="connsiteY0" fmla="*/ 1119258 h 2432998"/>
              <a:gd name="connsiteX1" fmla="*/ 1290010 w 2371055"/>
              <a:gd name="connsiteY1" fmla="*/ 0 h 2432998"/>
              <a:gd name="connsiteX2" fmla="*/ 2371055 w 2371055"/>
              <a:gd name="connsiteY2" fmla="*/ 1119258 h 2432998"/>
              <a:gd name="connsiteX3" fmla="*/ 1918224 w 2371055"/>
              <a:gd name="connsiteY3" fmla="*/ 2432998 h 2432998"/>
              <a:gd name="connsiteX4" fmla="*/ 452831 w 2371055"/>
              <a:gd name="connsiteY4" fmla="*/ 2432998 h 2432998"/>
              <a:gd name="connsiteX5" fmla="*/ 0 w 2371055"/>
              <a:gd name="connsiteY5" fmla="*/ 1119258 h 2432998"/>
              <a:gd name="connsiteX0" fmla="*/ 0 w 2400996"/>
              <a:gd name="connsiteY0" fmla="*/ 1116435 h 2432998"/>
              <a:gd name="connsiteX1" fmla="*/ 1319951 w 2400996"/>
              <a:gd name="connsiteY1" fmla="*/ 0 h 2432998"/>
              <a:gd name="connsiteX2" fmla="*/ 2400996 w 2400996"/>
              <a:gd name="connsiteY2" fmla="*/ 1119258 h 2432998"/>
              <a:gd name="connsiteX3" fmla="*/ 1948165 w 2400996"/>
              <a:gd name="connsiteY3" fmla="*/ 2432998 h 2432998"/>
              <a:gd name="connsiteX4" fmla="*/ 482772 w 2400996"/>
              <a:gd name="connsiteY4" fmla="*/ 2432998 h 2432998"/>
              <a:gd name="connsiteX5" fmla="*/ 0 w 2400996"/>
              <a:gd name="connsiteY5" fmla="*/ 1116435 h 2432998"/>
              <a:gd name="connsiteX0" fmla="*/ 0 w 2302708"/>
              <a:gd name="connsiteY0" fmla="*/ 1116435 h 2432998"/>
              <a:gd name="connsiteX1" fmla="*/ 1319951 w 2302708"/>
              <a:gd name="connsiteY1" fmla="*/ 0 h 2432998"/>
              <a:gd name="connsiteX2" fmla="*/ 2302708 w 2302708"/>
              <a:gd name="connsiteY2" fmla="*/ 1200615 h 2432998"/>
              <a:gd name="connsiteX3" fmla="*/ 1948165 w 2302708"/>
              <a:gd name="connsiteY3" fmla="*/ 2432998 h 2432998"/>
              <a:gd name="connsiteX4" fmla="*/ 482772 w 2302708"/>
              <a:gd name="connsiteY4" fmla="*/ 2432998 h 2432998"/>
              <a:gd name="connsiteX5" fmla="*/ 0 w 2302708"/>
              <a:gd name="connsiteY5" fmla="*/ 1116435 h 2432998"/>
              <a:gd name="connsiteX0" fmla="*/ 0 w 2040607"/>
              <a:gd name="connsiteY0" fmla="*/ 899484 h 2432998"/>
              <a:gd name="connsiteX1" fmla="*/ 1057850 w 2040607"/>
              <a:gd name="connsiteY1" fmla="*/ 0 h 2432998"/>
              <a:gd name="connsiteX2" fmla="*/ 2040607 w 2040607"/>
              <a:gd name="connsiteY2" fmla="*/ 1200615 h 2432998"/>
              <a:gd name="connsiteX3" fmla="*/ 1686064 w 2040607"/>
              <a:gd name="connsiteY3" fmla="*/ 2432998 h 2432998"/>
              <a:gd name="connsiteX4" fmla="*/ 220671 w 2040607"/>
              <a:gd name="connsiteY4" fmla="*/ 2432998 h 2432998"/>
              <a:gd name="connsiteX5" fmla="*/ 0 w 2040607"/>
              <a:gd name="connsiteY5" fmla="*/ 899484 h 2432998"/>
              <a:gd name="connsiteX0" fmla="*/ 0 w 2351852"/>
              <a:gd name="connsiteY0" fmla="*/ 1157113 h 2432998"/>
              <a:gd name="connsiteX1" fmla="*/ 1369095 w 2351852"/>
              <a:gd name="connsiteY1" fmla="*/ 0 h 2432998"/>
              <a:gd name="connsiteX2" fmla="*/ 2351852 w 2351852"/>
              <a:gd name="connsiteY2" fmla="*/ 1200615 h 2432998"/>
              <a:gd name="connsiteX3" fmla="*/ 1997309 w 2351852"/>
              <a:gd name="connsiteY3" fmla="*/ 2432998 h 2432998"/>
              <a:gd name="connsiteX4" fmla="*/ 531916 w 2351852"/>
              <a:gd name="connsiteY4" fmla="*/ 2432998 h 2432998"/>
              <a:gd name="connsiteX5" fmla="*/ 0 w 2351852"/>
              <a:gd name="connsiteY5" fmla="*/ 1157113 h 2432998"/>
              <a:gd name="connsiteX0" fmla="*/ 0 w 3916268"/>
              <a:gd name="connsiteY0" fmla="*/ 2452037 h 2452037"/>
              <a:gd name="connsiteX1" fmla="*/ 2933511 w 3916268"/>
              <a:gd name="connsiteY1" fmla="*/ 0 h 2452037"/>
              <a:gd name="connsiteX2" fmla="*/ 3916268 w 3916268"/>
              <a:gd name="connsiteY2" fmla="*/ 1200615 h 2452037"/>
              <a:gd name="connsiteX3" fmla="*/ 3561725 w 3916268"/>
              <a:gd name="connsiteY3" fmla="*/ 2432998 h 2452037"/>
              <a:gd name="connsiteX4" fmla="*/ 2096332 w 3916268"/>
              <a:gd name="connsiteY4" fmla="*/ 2432998 h 2452037"/>
              <a:gd name="connsiteX5" fmla="*/ 0 w 3916268"/>
              <a:gd name="connsiteY5" fmla="*/ 2452037 h 2452037"/>
              <a:gd name="connsiteX0" fmla="*/ 0 w 4295932"/>
              <a:gd name="connsiteY0" fmla="*/ 2452037 h 2452037"/>
              <a:gd name="connsiteX1" fmla="*/ 2933511 w 4295932"/>
              <a:gd name="connsiteY1" fmla="*/ 0 h 2452037"/>
              <a:gd name="connsiteX2" fmla="*/ 4295932 w 4295932"/>
              <a:gd name="connsiteY2" fmla="*/ 1659293 h 2452037"/>
              <a:gd name="connsiteX3" fmla="*/ 3561725 w 4295932"/>
              <a:gd name="connsiteY3" fmla="*/ 2432998 h 2452037"/>
              <a:gd name="connsiteX4" fmla="*/ 2096332 w 4295932"/>
              <a:gd name="connsiteY4" fmla="*/ 2432998 h 2452037"/>
              <a:gd name="connsiteX5" fmla="*/ 0 w 4295932"/>
              <a:gd name="connsiteY5" fmla="*/ 2452037 h 2452037"/>
              <a:gd name="connsiteX0" fmla="*/ 0 w 4349033"/>
              <a:gd name="connsiteY0" fmla="*/ 2454582 h 2454582"/>
              <a:gd name="connsiteX1" fmla="*/ 2986612 w 4349033"/>
              <a:gd name="connsiteY1" fmla="*/ 0 h 2454582"/>
              <a:gd name="connsiteX2" fmla="*/ 4349033 w 4349033"/>
              <a:gd name="connsiteY2" fmla="*/ 1659293 h 2454582"/>
              <a:gd name="connsiteX3" fmla="*/ 3614826 w 4349033"/>
              <a:gd name="connsiteY3" fmla="*/ 2432998 h 2454582"/>
              <a:gd name="connsiteX4" fmla="*/ 2149433 w 4349033"/>
              <a:gd name="connsiteY4" fmla="*/ 2432998 h 2454582"/>
              <a:gd name="connsiteX5" fmla="*/ 0 w 4349033"/>
              <a:gd name="connsiteY5" fmla="*/ 2454582 h 2454582"/>
              <a:gd name="connsiteX0" fmla="*/ 0 w 4447653"/>
              <a:gd name="connsiteY0" fmla="*/ 2454582 h 2454582"/>
              <a:gd name="connsiteX1" fmla="*/ 2986612 w 4447653"/>
              <a:gd name="connsiteY1" fmla="*/ 0 h 2454582"/>
              <a:gd name="connsiteX2" fmla="*/ 4447653 w 4447653"/>
              <a:gd name="connsiteY2" fmla="*/ 1761366 h 2454582"/>
              <a:gd name="connsiteX3" fmla="*/ 3614826 w 4447653"/>
              <a:gd name="connsiteY3" fmla="*/ 2432998 h 2454582"/>
              <a:gd name="connsiteX4" fmla="*/ 2149433 w 4447653"/>
              <a:gd name="connsiteY4" fmla="*/ 2432998 h 2454582"/>
              <a:gd name="connsiteX5" fmla="*/ 0 w 4447653"/>
              <a:gd name="connsiteY5" fmla="*/ 2454582 h 2454582"/>
              <a:gd name="connsiteX0" fmla="*/ 0 w 4447653"/>
              <a:gd name="connsiteY0" fmla="*/ 2454582 h 3732815"/>
              <a:gd name="connsiteX1" fmla="*/ 2986612 w 4447653"/>
              <a:gd name="connsiteY1" fmla="*/ 0 h 3732815"/>
              <a:gd name="connsiteX2" fmla="*/ 4447653 w 4447653"/>
              <a:gd name="connsiteY2" fmla="*/ 1761366 h 3732815"/>
              <a:gd name="connsiteX3" fmla="*/ 4280929 w 4447653"/>
              <a:gd name="connsiteY3" fmla="*/ 3732815 h 3732815"/>
              <a:gd name="connsiteX4" fmla="*/ 2149433 w 4447653"/>
              <a:gd name="connsiteY4" fmla="*/ 2432998 h 3732815"/>
              <a:gd name="connsiteX5" fmla="*/ 0 w 4447653"/>
              <a:gd name="connsiteY5" fmla="*/ 2454582 h 3732815"/>
              <a:gd name="connsiteX0" fmla="*/ 32360 w 4480013"/>
              <a:gd name="connsiteY0" fmla="*/ 2454582 h 3732815"/>
              <a:gd name="connsiteX1" fmla="*/ 3018972 w 4480013"/>
              <a:gd name="connsiteY1" fmla="*/ 0 h 3732815"/>
              <a:gd name="connsiteX2" fmla="*/ 4480013 w 4480013"/>
              <a:gd name="connsiteY2" fmla="*/ 1761366 h 3732815"/>
              <a:gd name="connsiteX3" fmla="*/ 4313289 w 4480013"/>
              <a:gd name="connsiteY3" fmla="*/ 3732815 h 3732815"/>
              <a:gd name="connsiteX4" fmla="*/ 0 w 4480013"/>
              <a:gd name="connsiteY4" fmla="*/ 3433474 h 3732815"/>
              <a:gd name="connsiteX5" fmla="*/ 32360 w 4480013"/>
              <a:gd name="connsiteY5" fmla="*/ 2454582 h 3732815"/>
              <a:gd name="connsiteX0" fmla="*/ 17597 w 4465250"/>
              <a:gd name="connsiteY0" fmla="*/ 2454582 h 3732815"/>
              <a:gd name="connsiteX1" fmla="*/ 3004209 w 4465250"/>
              <a:gd name="connsiteY1" fmla="*/ 0 h 3732815"/>
              <a:gd name="connsiteX2" fmla="*/ 4465250 w 4465250"/>
              <a:gd name="connsiteY2" fmla="*/ 1761366 h 3732815"/>
              <a:gd name="connsiteX3" fmla="*/ 4298526 w 4465250"/>
              <a:gd name="connsiteY3" fmla="*/ 3732815 h 3732815"/>
              <a:gd name="connsiteX4" fmla="*/ 0 w 4465250"/>
              <a:gd name="connsiteY4" fmla="*/ 3604957 h 3732815"/>
              <a:gd name="connsiteX5" fmla="*/ 17597 w 4465250"/>
              <a:gd name="connsiteY5" fmla="*/ 2454582 h 3732815"/>
              <a:gd name="connsiteX0" fmla="*/ 17597 w 4465250"/>
              <a:gd name="connsiteY0" fmla="*/ 2454582 h 3770409"/>
              <a:gd name="connsiteX1" fmla="*/ 3004209 w 4465250"/>
              <a:gd name="connsiteY1" fmla="*/ 0 h 3770409"/>
              <a:gd name="connsiteX2" fmla="*/ 4465250 w 4465250"/>
              <a:gd name="connsiteY2" fmla="*/ 1761366 h 3770409"/>
              <a:gd name="connsiteX3" fmla="*/ 4287251 w 4465250"/>
              <a:gd name="connsiteY3" fmla="*/ 3770409 h 3770409"/>
              <a:gd name="connsiteX4" fmla="*/ 0 w 4465250"/>
              <a:gd name="connsiteY4" fmla="*/ 3604957 h 3770409"/>
              <a:gd name="connsiteX5" fmla="*/ 17597 w 4465250"/>
              <a:gd name="connsiteY5" fmla="*/ 2454582 h 3770409"/>
              <a:gd name="connsiteX0" fmla="*/ 127435 w 4575088"/>
              <a:gd name="connsiteY0" fmla="*/ 2454582 h 4558108"/>
              <a:gd name="connsiteX1" fmla="*/ 3114047 w 4575088"/>
              <a:gd name="connsiteY1" fmla="*/ 0 h 4558108"/>
              <a:gd name="connsiteX2" fmla="*/ 4575088 w 4575088"/>
              <a:gd name="connsiteY2" fmla="*/ 1761366 h 4558108"/>
              <a:gd name="connsiteX3" fmla="*/ 4397089 w 4575088"/>
              <a:gd name="connsiteY3" fmla="*/ 3770409 h 4558108"/>
              <a:gd name="connsiteX4" fmla="*/ 0 w 4575088"/>
              <a:gd name="connsiteY4" fmla="*/ 4558109 h 4558108"/>
              <a:gd name="connsiteX5" fmla="*/ 127435 w 4575088"/>
              <a:gd name="connsiteY5" fmla="*/ 2454582 h 4558108"/>
              <a:gd name="connsiteX0" fmla="*/ 127435 w 4575088"/>
              <a:gd name="connsiteY0" fmla="*/ 2454582 h 4781498"/>
              <a:gd name="connsiteX1" fmla="*/ 3114047 w 4575088"/>
              <a:gd name="connsiteY1" fmla="*/ 0 h 4781498"/>
              <a:gd name="connsiteX2" fmla="*/ 4575088 w 4575088"/>
              <a:gd name="connsiteY2" fmla="*/ 1761366 h 4781498"/>
              <a:gd name="connsiteX3" fmla="*/ 4300819 w 4575088"/>
              <a:gd name="connsiteY3" fmla="*/ 4781497 h 4781498"/>
              <a:gd name="connsiteX4" fmla="*/ 0 w 4575088"/>
              <a:gd name="connsiteY4" fmla="*/ 4558109 h 4781498"/>
              <a:gd name="connsiteX5" fmla="*/ 127435 w 4575088"/>
              <a:gd name="connsiteY5" fmla="*/ 2454582 h 4781498"/>
              <a:gd name="connsiteX0" fmla="*/ 165716 w 4613369"/>
              <a:gd name="connsiteY0" fmla="*/ 2454582 h 4781498"/>
              <a:gd name="connsiteX1" fmla="*/ 3152328 w 4613369"/>
              <a:gd name="connsiteY1" fmla="*/ 0 h 4781498"/>
              <a:gd name="connsiteX2" fmla="*/ 4613369 w 4613369"/>
              <a:gd name="connsiteY2" fmla="*/ 1761366 h 4781498"/>
              <a:gd name="connsiteX3" fmla="*/ 4339100 w 4613369"/>
              <a:gd name="connsiteY3" fmla="*/ 4781497 h 4781498"/>
              <a:gd name="connsiteX4" fmla="*/ -1 w 4613369"/>
              <a:gd name="connsiteY4" fmla="*/ 4554617 h 4781498"/>
              <a:gd name="connsiteX5" fmla="*/ 165716 w 4613369"/>
              <a:gd name="connsiteY5" fmla="*/ 2454582 h 4781498"/>
              <a:gd name="connsiteX0" fmla="*/ 221575 w 4669228"/>
              <a:gd name="connsiteY0" fmla="*/ 2454582 h 4781498"/>
              <a:gd name="connsiteX1" fmla="*/ 3208187 w 4669228"/>
              <a:gd name="connsiteY1" fmla="*/ 0 h 4781498"/>
              <a:gd name="connsiteX2" fmla="*/ 4669228 w 4669228"/>
              <a:gd name="connsiteY2" fmla="*/ 1761366 h 4781498"/>
              <a:gd name="connsiteX3" fmla="*/ 4394959 w 4669228"/>
              <a:gd name="connsiteY3" fmla="*/ 4781497 h 4781498"/>
              <a:gd name="connsiteX4" fmla="*/ -1 w 4669228"/>
              <a:gd name="connsiteY4" fmla="*/ 4599347 h 4781498"/>
              <a:gd name="connsiteX5" fmla="*/ 221575 w 4669228"/>
              <a:gd name="connsiteY5" fmla="*/ 2454582 h 4781498"/>
              <a:gd name="connsiteX0" fmla="*/ 221575 w 4697154"/>
              <a:gd name="connsiteY0" fmla="*/ 2454582 h 4781498"/>
              <a:gd name="connsiteX1" fmla="*/ 3208187 w 4697154"/>
              <a:gd name="connsiteY1" fmla="*/ 0 h 4781498"/>
              <a:gd name="connsiteX2" fmla="*/ 4697155 w 4697154"/>
              <a:gd name="connsiteY2" fmla="*/ 1739003 h 4781498"/>
              <a:gd name="connsiteX3" fmla="*/ 4394959 w 4697154"/>
              <a:gd name="connsiteY3" fmla="*/ 4781497 h 4781498"/>
              <a:gd name="connsiteX4" fmla="*/ -1 w 4697154"/>
              <a:gd name="connsiteY4" fmla="*/ 4599347 h 4781498"/>
              <a:gd name="connsiteX5" fmla="*/ 221575 w 4697154"/>
              <a:gd name="connsiteY5" fmla="*/ 2454582 h 4781498"/>
              <a:gd name="connsiteX0" fmla="*/ 221575 w 4826440"/>
              <a:gd name="connsiteY0" fmla="*/ 2454582 h 4845752"/>
              <a:gd name="connsiteX1" fmla="*/ 3208187 w 4826440"/>
              <a:gd name="connsiteY1" fmla="*/ 0 h 4845752"/>
              <a:gd name="connsiteX2" fmla="*/ 4697155 w 4826440"/>
              <a:gd name="connsiteY2" fmla="*/ 1739003 h 4845752"/>
              <a:gd name="connsiteX3" fmla="*/ 4826442 w 4826440"/>
              <a:gd name="connsiteY3" fmla="*/ 4845752 h 4845752"/>
              <a:gd name="connsiteX4" fmla="*/ -1 w 4826440"/>
              <a:gd name="connsiteY4" fmla="*/ 4599347 h 4845752"/>
              <a:gd name="connsiteX5" fmla="*/ 221575 w 4826440"/>
              <a:gd name="connsiteY5" fmla="*/ 2454582 h 4845752"/>
              <a:gd name="connsiteX0" fmla="*/ 221575 w 5002490"/>
              <a:gd name="connsiteY0" fmla="*/ 2454582 h 4845752"/>
              <a:gd name="connsiteX1" fmla="*/ 3208187 w 5002490"/>
              <a:gd name="connsiteY1" fmla="*/ 0 h 4845752"/>
              <a:gd name="connsiteX2" fmla="*/ 5002490 w 5002490"/>
              <a:gd name="connsiteY2" fmla="*/ 2040852 h 4845752"/>
              <a:gd name="connsiteX3" fmla="*/ 4826442 w 5002490"/>
              <a:gd name="connsiteY3" fmla="*/ 4845752 h 4845752"/>
              <a:gd name="connsiteX4" fmla="*/ -1 w 5002490"/>
              <a:gd name="connsiteY4" fmla="*/ 4599347 h 4845752"/>
              <a:gd name="connsiteX5" fmla="*/ 221575 w 5002490"/>
              <a:gd name="connsiteY5" fmla="*/ 2454582 h 4845752"/>
              <a:gd name="connsiteX0" fmla="*/ 221575 w 4992292"/>
              <a:gd name="connsiteY0" fmla="*/ 2454582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221575 w 4992292"/>
              <a:gd name="connsiteY5" fmla="*/ 2454582 h 4845752"/>
              <a:gd name="connsiteX0" fmla="*/ 184286 w 4992292"/>
              <a:gd name="connsiteY0" fmla="*/ 2451184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184286 w 4992292"/>
              <a:gd name="connsiteY5" fmla="*/ 2451184 h 4845752"/>
              <a:gd name="connsiteX0" fmla="*/ 184286 w 4992292"/>
              <a:gd name="connsiteY0" fmla="*/ 2391979 h 4786547"/>
              <a:gd name="connsiteX1" fmla="*/ 3258843 w 4992292"/>
              <a:gd name="connsiteY1" fmla="*/ -1 h 4786547"/>
              <a:gd name="connsiteX2" fmla="*/ 4992291 w 4992292"/>
              <a:gd name="connsiteY2" fmla="*/ 1989813 h 4786547"/>
              <a:gd name="connsiteX3" fmla="*/ 4826442 w 4992292"/>
              <a:gd name="connsiteY3" fmla="*/ 4786547 h 4786547"/>
              <a:gd name="connsiteX4" fmla="*/ -1 w 4992292"/>
              <a:gd name="connsiteY4" fmla="*/ 4540142 h 4786547"/>
              <a:gd name="connsiteX5" fmla="*/ 184286 w 4992292"/>
              <a:gd name="connsiteY5" fmla="*/ 2391979 h 4786547"/>
              <a:gd name="connsiteX0" fmla="*/ 184286 w 4992292"/>
              <a:gd name="connsiteY0" fmla="*/ 2437916 h 4832484"/>
              <a:gd name="connsiteX1" fmla="*/ 3253914 w 4992292"/>
              <a:gd name="connsiteY1" fmla="*/ -1 h 4832484"/>
              <a:gd name="connsiteX2" fmla="*/ 4992291 w 4992292"/>
              <a:gd name="connsiteY2" fmla="*/ 2035750 h 4832484"/>
              <a:gd name="connsiteX3" fmla="*/ 4826442 w 4992292"/>
              <a:gd name="connsiteY3" fmla="*/ 4832484 h 4832484"/>
              <a:gd name="connsiteX4" fmla="*/ -1 w 4992292"/>
              <a:gd name="connsiteY4" fmla="*/ 4586079 h 4832484"/>
              <a:gd name="connsiteX5" fmla="*/ 184286 w 4992292"/>
              <a:gd name="connsiteY5" fmla="*/ 2437916 h 4832484"/>
              <a:gd name="connsiteX0" fmla="*/ 184286 w 4992289"/>
              <a:gd name="connsiteY0" fmla="*/ 2437916 h 4832484"/>
              <a:gd name="connsiteX1" fmla="*/ 3253914 w 4992289"/>
              <a:gd name="connsiteY1" fmla="*/ -1 h 4832484"/>
              <a:gd name="connsiteX2" fmla="*/ 4992290 w 4992289"/>
              <a:gd name="connsiteY2" fmla="*/ 2035750 h 4832484"/>
              <a:gd name="connsiteX3" fmla="*/ 4826442 w 4992289"/>
              <a:gd name="connsiteY3" fmla="*/ 4832484 h 4832484"/>
              <a:gd name="connsiteX4" fmla="*/ -1 w 4992289"/>
              <a:gd name="connsiteY4" fmla="*/ 4586079 h 4832484"/>
              <a:gd name="connsiteX5" fmla="*/ 184286 w 4992289"/>
              <a:gd name="connsiteY5" fmla="*/ 2437916 h 48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289" h="4832484">
                <a:moveTo>
                  <a:pt x="184286" y="2437916"/>
                </a:moveTo>
                <a:lnTo>
                  <a:pt x="3253914" y="-1"/>
                </a:lnTo>
                <a:lnTo>
                  <a:pt x="4992290" y="2035750"/>
                </a:lnTo>
                <a:lnTo>
                  <a:pt x="4826442" y="4832484"/>
                </a:lnTo>
                <a:lnTo>
                  <a:pt x="-1" y="4586079"/>
                </a:lnTo>
                <a:lnTo>
                  <a:pt x="184286" y="2437916"/>
                </a:lnTo>
                <a:close/>
              </a:path>
            </a:pathLst>
          </a:custGeom>
          <a:solidFill>
            <a:srgbClr val="D3301F"/>
          </a:solidFill>
          <a:ln>
            <a:solidFill>
              <a:srgbClr val="D33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17">
            <a:extLst>
              <a:ext uri="{FF2B5EF4-FFF2-40B4-BE49-F238E27FC236}">
                <a16:creationId xmlns:a16="http://schemas.microsoft.com/office/drawing/2014/main" id="{B7C83D96-D794-42A7-9693-EA3BD3147ABF}"/>
              </a:ext>
            </a:extLst>
          </p:cNvPr>
          <p:cNvSpPr/>
          <p:nvPr/>
        </p:nvSpPr>
        <p:spPr>
          <a:xfrm rot="18686003">
            <a:off x="363542" y="1256837"/>
            <a:ext cx="1034217" cy="147958"/>
          </a:xfrm>
          <a:custGeom>
            <a:avLst/>
            <a:gdLst>
              <a:gd name="connsiteX0" fmla="*/ 0 w 3617879"/>
              <a:gd name="connsiteY0" fmla="*/ 0 h 280797"/>
              <a:gd name="connsiteX1" fmla="*/ 3617879 w 3617879"/>
              <a:gd name="connsiteY1" fmla="*/ 0 h 280797"/>
              <a:gd name="connsiteX2" fmla="*/ 3617879 w 3617879"/>
              <a:gd name="connsiteY2" fmla="*/ 280797 h 280797"/>
              <a:gd name="connsiteX3" fmla="*/ 0 w 3617879"/>
              <a:gd name="connsiteY3" fmla="*/ 280797 h 280797"/>
              <a:gd name="connsiteX4" fmla="*/ 0 w 3617879"/>
              <a:gd name="connsiteY4" fmla="*/ 0 h 280797"/>
              <a:gd name="connsiteX0" fmla="*/ 78740 w 3617879"/>
              <a:gd name="connsiteY0" fmla="*/ 0 h 306738"/>
              <a:gd name="connsiteX1" fmla="*/ 3617879 w 3617879"/>
              <a:gd name="connsiteY1" fmla="*/ 25941 h 306738"/>
              <a:gd name="connsiteX2" fmla="*/ 3617879 w 3617879"/>
              <a:gd name="connsiteY2" fmla="*/ 306738 h 306738"/>
              <a:gd name="connsiteX3" fmla="*/ 0 w 3617879"/>
              <a:gd name="connsiteY3" fmla="*/ 306738 h 306738"/>
              <a:gd name="connsiteX4" fmla="*/ 78740 w 3617879"/>
              <a:gd name="connsiteY4" fmla="*/ 0 h 306738"/>
              <a:gd name="connsiteX0" fmla="*/ 23526 w 3562665"/>
              <a:gd name="connsiteY0" fmla="*/ 0 h 306738"/>
              <a:gd name="connsiteX1" fmla="*/ 3562665 w 3562665"/>
              <a:gd name="connsiteY1" fmla="*/ 25941 h 306738"/>
              <a:gd name="connsiteX2" fmla="*/ 3562665 w 3562665"/>
              <a:gd name="connsiteY2" fmla="*/ 306738 h 306738"/>
              <a:gd name="connsiteX3" fmla="*/ 0 w 3562665"/>
              <a:gd name="connsiteY3" fmla="*/ 287042 h 306738"/>
              <a:gd name="connsiteX4" fmla="*/ 23526 w 3562665"/>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22568 w 3539139"/>
              <a:gd name="connsiteY3" fmla="*/ 289915 h 306738"/>
              <a:gd name="connsiteX4" fmla="*/ 0 w 3539139"/>
              <a:gd name="connsiteY4" fmla="*/ 0 h 306738"/>
              <a:gd name="connsiteX0" fmla="*/ 0 w 3576773"/>
              <a:gd name="connsiteY0" fmla="*/ 0 h 306738"/>
              <a:gd name="connsiteX1" fmla="*/ 3576773 w 3576773"/>
              <a:gd name="connsiteY1" fmla="*/ 52973 h 306738"/>
              <a:gd name="connsiteX2" fmla="*/ 3539139 w 3576773"/>
              <a:gd name="connsiteY2" fmla="*/ 306738 h 306738"/>
              <a:gd name="connsiteX3" fmla="*/ 22568 w 3576773"/>
              <a:gd name="connsiteY3" fmla="*/ 289915 h 306738"/>
              <a:gd name="connsiteX4" fmla="*/ 0 w 3576773"/>
              <a:gd name="connsiteY4" fmla="*/ 0 h 306738"/>
              <a:gd name="connsiteX0" fmla="*/ 0 w 3576773"/>
              <a:gd name="connsiteY0" fmla="*/ 0 h 345695"/>
              <a:gd name="connsiteX1" fmla="*/ 3576773 w 3576773"/>
              <a:gd name="connsiteY1" fmla="*/ 52973 h 345695"/>
              <a:gd name="connsiteX2" fmla="*/ 3555455 w 3576773"/>
              <a:gd name="connsiteY2" fmla="*/ 345696 h 345695"/>
              <a:gd name="connsiteX3" fmla="*/ 22568 w 3576773"/>
              <a:gd name="connsiteY3" fmla="*/ 289915 h 345695"/>
              <a:gd name="connsiteX4" fmla="*/ 0 w 3576773"/>
              <a:gd name="connsiteY4" fmla="*/ 0 h 345695"/>
              <a:gd name="connsiteX0" fmla="*/ 0 w 3593883"/>
              <a:gd name="connsiteY0" fmla="*/ 0 h 345695"/>
              <a:gd name="connsiteX1" fmla="*/ 3593883 w 3593883"/>
              <a:gd name="connsiteY1" fmla="*/ 78528 h 345695"/>
              <a:gd name="connsiteX2" fmla="*/ 3555455 w 3593883"/>
              <a:gd name="connsiteY2" fmla="*/ 345696 h 345695"/>
              <a:gd name="connsiteX3" fmla="*/ 22568 w 3593883"/>
              <a:gd name="connsiteY3" fmla="*/ 289915 h 345695"/>
              <a:gd name="connsiteX4" fmla="*/ 0 w 3593883"/>
              <a:gd name="connsiteY4" fmla="*/ 0 h 345695"/>
              <a:gd name="connsiteX0" fmla="*/ 28120 w 3622003"/>
              <a:gd name="connsiteY0" fmla="*/ 0 h 345695"/>
              <a:gd name="connsiteX1" fmla="*/ 3622003 w 3622003"/>
              <a:gd name="connsiteY1" fmla="*/ 78528 h 345695"/>
              <a:gd name="connsiteX2" fmla="*/ 3583575 w 3622003"/>
              <a:gd name="connsiteY2" fmla="*/ 345696 h 345695"/>
              <a:gd name="connsiteX3" fmla="*/ -2 w 3622003"/>
              <a:gd name="connsiteY3" fmla="*/ 306574 h 345695"/>
              <a:gd name="connsiteX4" fmla="*/ 28120 w 3622003"/>
              <a:gd name="connsiteY4" fmla="*/ 0 h 345695"/>
              <a:gd name="connsiteX0" fmla="*/ 28123 w 3622006"/>
              <a:gd name="connsiteY0" fmla="*/ 0 h 352276"/>
              <a:gd name="connsiteX1" fmla="*/ 3622006 w 3622006"/>
              <a:gd name="connsiteY1" fmla="*/ 78528 h 352276"/>
              <a:gd name="connsiteX2" fmla="*/ 3592739 w 3622006"/>
              <a:gd name="connsiteY2" fmla="*/ 352276 h 352276"/>
              <a:gd name="connsiteX3" fmla="*/ 1 w 3622006"/>
              <a:gd name="connsiteY3" fmla="*/ 306574 h 352276"/>
              <a:gd name="connsiteX4" fmla="*/ 28123 w 3622006"/>
              <a:gd name="connsiteY4" fmla="*/ 0 h 352276"/>
              <a:gd name="connsiteX0" fmla="*/ 36068 w 3629951"/>
              <a:gd name="connsiteY0" fmla="*/ 0 h 352276"/>
              <a:gd name="connsiteX1" fmla="*/ 3629951 w 3629951"/>
              <a:gd name="connsiteY1" fmla="*/ 78528 h 352276"/>
              <a:gd name="connsiteX2" fmla="*/ 3600684 w 3629951"/>
              <a:gd name="connsiteY2" fmla="*/ 352276 h 352276"/>
              <a:gd name="connsiteX3" fmla="*/ 0 w 3629951"/>
              <a:gd name="connsiteY3" fmla="*/ 287602 h 352276"/>
              <a:gd name="connsiteX4" fmla="*/ 36068 w 3629951"/>
              <a:gd name="connsiteY4" fmla="*/ 0 h 352276"/>
              <a:gd name="connsiteX0" fmla="*/ 87399 w 3629951"/>
              <a:gd name="connsiteY0" fmla="*/ 0 h 275611"/>
              <a:gd name="connsiteX1" fmla="*/ 3629951 w 3629951"/>
              <a:gd name="connsiteY1" fmla="*/ 1863 h 275611"/>
              <a:gd name="connsiteX2" fmla="*/ 3600684 w 3629951"/>
              <a:gd name="connsiteY2" fmla="*/ 275611 h 275611"/>
              <a:gd name="connsiteX3" fmla="*/ 0 w 3629951"/>
              <a:gd name="connsiteY3" fmla="*/ 210937 h 275611"/>
              <a:gd name="connsiteX4" fmla="*/ 87399 w 3629951"/>
              <a:gd name="connsiteY4" fmla="*/ 0 h 275611"/>
              <a:gd name="connsiteX0" fmla="*/ 53179 w 3629951"/>
              <a:gd name="connsiteY0" fmla="*/ 1 h 326725"/>
              <a:gd name="connsiteX1" fmla="*/ 3629951 w 3629951"/>
              <a:gd name="connsiteY1" fmla="*/ 52977 h 326725"/>
              <a:gd name="connsiteX2" fmla="*/ 3600684 w 3629951"/>
              <a:gd name="connsiteY2" fmla="*/ 326725 h 326725"/>
              <a:gd name="connsiteX3" fmla="*/ 0 w 3629951"/>
              <a:gd name="connsiteY3" fmla="*/ 262051 h 326725"/>
              <a:gd name="connsiteX4" fmla="*/ 53179 w 3629951"/>
              <a:gd name="connsiteY4" fmla="*/ 1 h 326725"/>
              <a:gd name="connsiteX0" fmla="*/ 0 w 3576772"/>
              <a:gd name="connsiteY0" fmla="*/ 1 h 326725"/>
              <a:gd name="connsiteX1" fmla="*/ 3576772 w 3576772"/>
              <a:gd name="connsiteY1" fmla="*/ 52977 h 326725"/>
              <a:gd name="connsiteX2" fmla="*/ 3547505 w 3576772"/>
              <a:gd name="connsiteY2" fmla="*/ 326725 h 326725"/>
              <a:gd name="connsiteX3" fmla="*/ 23791 w 3576772"/>
              <a:gd name="connsiteY3" fmla="*/ 277530 h 326725"/>
              <a:gd name="connsiteX4" fmla="*/ 0 w 3576772"/>
              <a:gd name="connsiteY4" fmla="*/ 1 h 326725"/>
              <a:gd name="connsiteX0" fmla="*/ 25682 w 3602454"/>
              <a:gd name="connsiteY0" fmla="*/ 1 h 326725"/>
              <a:gd name="connsiteX1" fmla="*/ 3602454 w 3602454"/>
              <a:gd name="connsiteY1" fmla="*/ 52977 h 326725"/>
              <a:gd name="connsiteX2" fmla="*/ 3573187 w 3602454"/>
              <a:gd name="connsiteY2" fmla="*/ 326725 h 326725"/>
              <a:gd name="connsiteX3" fmla="*/ 1 w 3602454"/>
              <a:gd name="connsiteY3" fmla="*/ 281797 h 326725"/>
              <a:gd name="connsiteX4" fmla="*/ 25682 w 3602454"/>
              <a:gd name="connsiteY4" fmla="*/ 1 h 32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454" h="326725">
                <a:moveTo>
                  <a:pt x="25682" y="1"/>
                </a:moveTo>
                <a:lnTo>
                  <a:pt x="3602454" y="52977"/>
                </a:lnTo>
                <a:lnTo>
                  <a:pt x="3573187" y="326725"/>
                </a:lnTo>
                <a:lnTo>
                  <a:pt x="1" y="281797"/>
                </a:lnTo>
                <a:lnTo>
                  <a:pt x="25682" y="1"/>
                </a:lnTo>
                <a:close/>
              </a:path>
            </a:pathLst>
          </a:custGeom>
          <a:solidFill>
            <a:srgbClr val="E16F19"/>
          </a:solidFill>
          <a:ln>
            <a:solidFill>
              <a:srgbClr val="E16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BDD86D9-4091-4AC3-8588-63E7339C1677}"/>
              </a:ext>
            </a:extLst>
          </p:cNvPr>
          <p:cNvSpPr txBox="1"/>
          <p:nvPr/>
        </p:nvSpPr>
        <p:spPr>
          <a:xfrm>
            <a:off x="36676" y="400587"/>
            <a:ext cx="1145579" cy="430887"/>
          </a:xfrm>
          <a:prstGeom prst="rect">
            <a:avLst/>
          </a:prstGeom>
          <a:noFill/>
        </p:spPr>
        <p:txBody>
          <a:bodyPr wrap="square" rtlCol="0">
            <a:spAutoFit/>
          </a:bodyPr>
          <a:lstStyle/>
          <a:p>
            <a:r>
              <a:rPr lang="it-IT" sz="1100" dirty="0">
                <a:solidFill>
                  <a:srgbClr val="FFFFFF"/>
                </a:solidFill>
                <a:latin typeface="Arial Black" panose="020B0A04020102020204" pitchFamily="34" charset="0"/>
              </a:rPr>
              <a:t>Propaganda e Olocausto</a:t>
            </a:r>
          </a:p>
        </p:txBody>
      </p:sp>
      <p:sp>
        <p:nvSpPr>
          <p:cNvPr id="7" name="CasellaDiTesto 6">
            <a:extLst>
              <a:ext uri="{FF2B5EF4-FFF2-40B4-BE49-F238E27FC236}">
                <a16:creationId xmlns:a16="http://schemas.microsoft.com/office/drawing/2014/main" id="{925DC4D2-4E37-47E9-BADB-C9D7EADB2ED3}"/>
              </a:ext>
            </a:extLst>
          </p:cNvPr>
          <p:cNvSpPr txBox="1"/>
          <p:nvPr/>
        </p:nvSpPr>
        <p:spPr>
          <a:xfrm>
            <a:off x="1711836" y="563519"/>
            <a:ext cx="9509722" cy="584775"/>
          </a:xfrm>
          <a:prstGeom prst="rect">
            <a:avLst/>
          </a:prstGeom>
          <a:noFill/>
        </p:spPr>
        <p:txBody>
          <a:bodyPr wrap="square" rtlCol="0">
            <a:spAutoFit/>
          </a:bodyPr>
          <a:lstStyle/>
          <a:p>
            <a:r>
              <a:rPr lang="it-IT" sz="3200" dirty="0">
                <a:solidFill>
                  <a:srgbClr val="0070C0"/>
                </a:solidFill>
                <a:latin typeface="Arial Black" panose="020B0A04020102020204" pitchFamily="34" charset="0"/>
              </a:rPr>
              <a:t>L’Era nazista</a:t>
            </a:r>
            <a:endParaRPr lang="it-IT" sz="3200" i="1" dirty="0">
              <a:solidFill>
                <a:srgbClr val="0070C0"/>
              </a:solidFill>
              <a:latin typeface="Arial Black" panose="020B0A04020102020204" pitchFamily="34" charset="0"/>
            </a:endParaRPr>
          </a:p>
        </p:txBody>
      </p:sp>
      <p:sp>
        <p:nvSpPr>
          <p:cNvPr id="13" name="CasellaDiTesto 12">
            <a:extLst>
              <a:ext uri="{FF2B5EF4-FFF2-40B4-BE49-F238E27FC236}">
                <a16:creationId xmlns:a16="http://schemas.microsoft.com/office/drawing/2014/main" id="{5CDBF0BA-58DB-486C-ADE6-FF562666A9C9}"/>
              </a:ext>
            </a:extLst>
          </p:cNvPr>
          <p:cNvSpPr txBox="1"/>
          <p:nvPr/>
        </p:nvSpPr>
        <p:spPr>
          <a:xfrm>
            <a:off x="705958" y="1818796"/>
            <a:ext cx="11021754" cy="2677656"/>
          </a:xfrm>
          <a:prstGeom prst="rect">
            <a:avLst/>
          </a:prstGeom>
          <a:noFill/>
        </p:spPr>
        <p:txBody>
          <a:bodyPr wrap="square" rtlCol="0">
            <a:spAutoFit/>
          </a:bodyPr>
          <a:lstStyle/>
          <a:p>
            <a:r>
              <a:rPr lang="it-IT" sz="2800" b="1" dirty="0"/>
              <a:t>Alfred Rosenberg, ideologo del Partito Nazista, fece conoscere a Hitler i </a:t>
            </a:r>
            <a:r>
              <a:rPr lang="it-IT" sz="2800" b="1" i="1" dirty="0"/>
              <a:t>Protocolli</a:t>
            </a:r>
            <a:r>
              <a:rPr lang="it-IT" sz="2800" b="1" dirty="0"/>
              <a:t> negli anni Venti; il f</a:t>
            </a:r>
            <a:r>
              <a:rPr lang="it-IT" sz="2800" b="1" dirty="0">
                <a:latin typeface="Calibri" panose="020F0502020204030204" pitchFamily="34" charset="0"/>
                <a:cs typeface="Calibri" panose="020F0502020204030204" pitchFamily="34" charset="0"/>
              </a:rPr>
              <a:t>ührer</a:t>
            </a:r>
            <a:r>
              <a:rPr lang="it-IT" sz="2800" b="1" dirty="0"/>
              <a:t> parlò di quest’opera in alcuni dei suoi primi discorsi politici.</a:t>
            </a:r>
          </a:p>
          <a:p>
            <a:r>
              <a:rPr lang="it-IT" sz="2800" b="1" dirty="0"/>
              <a:t>Tra il 1919 e il 1939 il Partito pubblicò almeno 23 edizioni dei </a:t>
            </a:r>
            <a:r>
              <a:rPr lang="it-IT" sz="2800" b="1" i="1" dirty="0"/>
              <a:t>Protocolli</a:t>
            </a:r>
            <a:r>
              <a:rPr lang="it-IT" sz="2800" b="1" dirty="0"/>
              <a:t>. Inoltre, dopo il 1933, quando il Nazismo prese il potere in Germania, alcune scuole usarono questo testo per indottrinare gli studenti.</a:t>
            </a:r>
          </a:p>
        </p:txBody>
      </p:sp>
    </p:spTree>
    <p:extLst>
      <p:ext uri="{BB962C8B-B14F-4D97-AF65-F5344CB8AC3E}">
        <p14:creationId xmlns:p14="http://schemas.microsoft.com/office/powerpoint/2010/main" val="97592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o 13">
            <a:extLst>
              <a:ext uri="{FF2B5EF4-FFF2-40B4-BE49-F238E27FC236}">
                <a16:creationId xmlns:a16="http://schemas.microsoft.com/office/drawing/2014/main" id="{53733593-4232-4A26-9B33-BCAA121DDC0F}"/>
              </a:ext>
            </a:extLst>
          </p:cNvPr>
          <p:cNvSpPr/>
          <p:nvPr/>
        </p:nvSpPr>
        <p:spPr>
          <a:xfrm rot="18576947">
            <a:off x="-310359" y="-98606"/>
            <a:ext cx="1498964" cy="1499904"/>
          </a:xfrm>
          <a:custGeom>
            <a:avLst/>
            <a:gdLst>
              <a:gd name="connsiteX0" fmla="*/ 3 w 2371061"/>
              <a:gd name="connsiteY0" fmla="*/ 811935 h 2125680"/>
              <a:gd name="connsiteX1" fmla="*/ 1185531 w 2371061"/>
              <a:gd name="connsiteY1" fmla="*/ 0 h 2125680"/>
              <a:gd name="connsiteX2" fmla="*/ 2371058 w 2371061"/>
              <a:gd name="connsiteY2" fmla="*/ 811935 h 2125680"/>
              <a:gd name="connsiteX3" fmla="*/ 1918227 w 2371061"/>
              <a:gd name="connsiteY3" fmla="*/ 2125675 h 2125680"/>
              <a:gd name="connsiteX4" fmla="*/ 452834 w 2371061"/>
              <a:gd name="connsiteY4" fmla="*/ 2125675 h 2125680"/>
              <a:gd name="connsiteX5" fmla="*/ 3 w 2371061"/>
              <a:gd name="connsiteY5" fmla="*/ 811935 h 2125680"/>
              <a:gd name="connsiteX0" fmla="*/ 0 w 2371055"/>
              <a:gd name="connsiteY0" fmla="*/ 1119258 h 2432998"/>
              <a:gd name="connsiteX1" fmla="*/ 1290010 w 2371055"/>
              <a:gd name="connsiteY1" fmla="*/ 0 h 2432998"/>
              <a:gd name="connsiteX2" fmla="*/ 2371055 w 2371055"/>
              <a:gd name="connsiteY2" fmla="*/ 1119258 h 2432998"/>
              <a:gd name="connsiteX3" fmla="*/ 1918224 w 2371055"/>
              <a:gd name="connsiteY3" fmla="*/ 2432998 h 2432998"/>
              <a:gd name="connsiteX4" fmla="*/ 452831 w 2371055"/>
              <a:gd name="connsiteY4" fmla="*/ 2432998 h 2432998"/>
              <a:gd name="connsiteX5" fmla="*/ 0 w 2371055"/>
              <a:gd name="connsiteY5" fmla="*/ 1119258 h 2432998"/>
              <a:gd name="connsiteX0" fmla="*/ 0 w 2400996"/>
              <a:gd name="connsiteY0" fmla="*/ 1116435 h 2432998"/>
              <a:gd name="connsiteX1" fmla="*/ 1319951 w 2400996"/>
              <a:gd name="connsiteY1" fmla="*/ 0 h 2432998"/>
              <a:gd name="connsiteX2" fmla="*/ 2400996 w 2400996"/>
              <a:gd name="connsiteY2" fmla="*/ 1119258 h 2432998"/>
              <a:gd name="connsiteX3" fmla="*/ 1948165 w 2400996"/>
              <a:gd name="connsiteY3" fmla="*/ 2432998 h 2432998"/>
              <a:gd name="connsiteX4" fmla="*/ 482772 w 2400996"/>
              <a:gd name="connsiteY4" fmla="*/ 2432998 h 2432998"/>
              <a:gd name="connsiteX5" fmla="*/ 0 w 2400996"/>
              <a:gd name="connsiteY5" fmla="*/ 1116435 h 2432998"/>
              <a:gd name="connsiteX0" fmla="*/ 0 w 2302708"/>
              <a:gd name="connsiteY0" fmla="*/ 1116435 h 2432998"/>
              <a:gd name="connsiteX1" fmla="*/ 1319951 w 2302708"/>
              <a:gd name="connsiteY1" fmla="*/ 0 h 2432998"/>
              <a:gd name="connsiteX2" fmla="*/ 2302708 w 2302708"/>
              <a:gd name="connsiteY2" fmla="*/ 1200615 h 2432998"/>
              <a:gd name="connsiteX3" fmla="*/ 1948165 w 2302708"/>
              <a:gd name="connsiteY3" fmla="*/ 2432998 h 2432998"/>
              <a:gd name="connsiteX4" fmla="*/ 482772 w 2302708"/>
              <a:gd name="connsiteY4" fmla="*/ 2432998 h 2432998"/>
              <a:gd name="connsiteX5" fmla="*/ 0 w 2302708"/>
              <a:gd name="connsiteY5" fmla="*/ 1116435 h 2432998"/>
              <a:gd name="connsiteX0" fmla="*/ 0 w 2040607"/>
              <a:gd name="connsiteY0" fmla="*/ 899484 h 2432998"/>
              <a:gd name="connsiteX1" fmla="*/ 1057850 w 2040607"/>
              <a:gd name="connsiteY1" fmla="*/ 0 h 2432998"/>
              <a:gd name="connsiteX2" fmla="*/ 2040607 w 2040607"/>
              <a:gd name="connsiteY2" fmla="*/ 1200615 h 2432998"/>
              <a:gd name="connsiteX3" fmla="*/ 1686064 w 2040607"/>
              <a:gd name="connsiteY3" fmla="*/ 2432998 h 2432998"/>
              <a:gd name="connsiteX4" fmla="*/ 220671 w 2040607"/>
              <a:gd name="connsiteY4" fmla="*/ 2432998 h 2432998"/>
              <a:gd name="connsiteX5" fmla="*/ 0 w 2040607"/>
              <a:gd name="connsiteY5" fmla="*/ 899484 h 2432998"/>
              <a:gd name="connsiteX0" fmla="*/ 0 w 2351852"/>
              <a:gd name="connsiteY0" fmla="*/ 1157113 h 2432998"/>
              <a:gd name="connsiteX1" fmla="*/ 1369095 w 2351852"/>
              <a:gd name="connsiteY1" fmla="*/ 0 h 2432998"/>
              <a:gd name="connsiteX2" fmla="*/ 2351852 w 2351852"/>
              <a:gd name="connsiteY2" fmla="*/ 1200615 h 2432998"/>
              <a:gd name="connsiteX3" fmla="*/ 1997309 w 2351852"/>
              <a:gd name="connsiteY3" fmla="*/ 2432998 h 2432998"/>
              <a:gd name="connsiteX4" fmla="*/ 531916 w 2351852"/>
              <a:gd name="connsiteY4" fmla="*/ 2432998 h 2432998"/>
              <a:gd name="connsiteX5" fmla="*/ 0 w 2351852"/>
              <a:gd name="connsiteY5" fmla="*/ 1157113 h 2432998"/>
              <a:gd name="connsiteX0" fmla="*/ 0 w 3916268"/>
              <a:gd name="connsiteY0" fmla="*/ 2452037 h 2452037"/>
              <a:gd name="connsiteX1" fmla="*/ 2933511 w 3916268"/>
              <a:gd name="connsiteY1" fmla="*/ 0 h 2452037"/>
              <a:gd name="connsiteX2" fmla="*/ 3916268 w 3916268"/>
              <a:gd name="connsiteY2" fmla="*/ 1200615 h 2452037"/>
              <a:gd name="connsiteX3" fmla="*/ 3561725 w 3916268"/>
              <a:gd name="connsiteY3" fmla="*/ 2432998 h 2452037"/>
              <a:gd name="connsiteX4" fmla="*/ 2096332 w 3916268"/>
              <a:gd name="connsiteY4" fmla="*/ 2432998 h 2452037"/>
              <a:gd name="connsiteX5" fmla="*/ 0 w 3916268"/>
              <a:gd name="connsiteY5" fmla="*/ 2452037 h 2452037"/>
              <a:gd name="connsiteX0" fmla="*/ 0 w 4295932"/>
              <a:gd name="connsiteY0" fmla="*/ 2452037 h 2452037"/>
              <a:gd name="connsiteX1" fmla="*/ 2933511 w 4295932"/>
              <a:gd name="connsiteY1" fmla="*/ 0 h 2452037"/>
              <a:gd name="connsiteX2" fmla="*/ 4295932 w 4295932"/>
              <a:gd name="connsiteY2" fmla="*/ 1659293 h 2452037"/>
              <a:gd name="connsiteX3" fmla="*/ 3561725 w 4295932"/>
              <a:gd name="connsiteY3" fmla="*/ 2432998 h 2452037"/>
              <a:gd name="connsiteX4" fmla="*/ 2096332 w 4295932"/>
              <a:gd name="connsiteY4" fmla="*/ 2432998 h 2452037"/>
              <a:gd name="connsiteX5" fmla="*/ 0 w 4295932"/>
              <a:gd name="connsiteY5" fmla="*/ 2452037 h 2452037"/>
              <a:gd name="connsiteX0" fmla="*/ 0 w 4349033"/>
              <a:gd name="connsiteY0" fmla="*/ 2454582 h 2454582"/>
              <a:gd name="connsiteX1" fmla="*/ 2986612 w 4349033"/>
              <a:gd name="connsiteY1" fmla="*/ 0 h 2454582"/>
              <a:gd name="connsiteX2" fmla="*/ 4349033 w 4349033"/>
              <a:gd name="connsiteY2" fmla="*/ 1659293 h 2454582"/>
              <a:gd name="connsiteX3" fmla="*/ 3614826 w 4349033"/>
              <a:gd name="connsiteY3" fmla="*/ 2432998 h 2454582"/>
              <a:gd name="connsiteX4" fmla="*/ 2149433 w 4349033"/>
              <a:gd name="connsiteY4" fmla="*/ 2432998 h 2454582"/>
              <a:gd name="connsiteX5" fmla="*/ 0 w 4349033"/>
              <a:gd name="connsiteY5" fmla="*/ 2454582 h 2454582"/>
              <a:gd name="connsiteX0" fmla="*/ 0 w 4447653"/>
              <a:gd name="connsiteY0" fmla="*/ 2454582 h 2454582"/>
              <a:gd name="connsiteX1" fmla="*/ 2986612 w 4447653"/>
              <a:gd name="connsiteY1" fmla="*/ 0 h 2454582"/>
              <a:gd name="connsiteX2" fmla="*/ 4447653 w 4447653"/>
              <a:gd name="connsiteY2" fmla="*/ 1761366 h 2454582"/>
              <a:gd name="connsiteX3" fmla="*/ 3614826 w 4447653"/>
              <a:gd name="connsiteY3" fmla="*/ 2432998 h 2454582"/>
              <a:gd name="connsiteX4" fmla="*/ 2149433 w 4447653"/>
              <a:gd name="connsiteY4" fmla="*/ 2432998 h 2454582"/>
              <a:gd name="connsiteX5" fmla="*/ 0 w 4447653"/>
              <a:gd name="connsiteY5" fmla="*/ 2454582 h 2454582"/>
              <a:gd name="connsiteX0" fmla="*/ 0 w 4447653"/>
              <a:gd name="connsiteY0" fmla="*/ 2454582 h 3732815"/>
              <a:gd name="connsiteX1" fmla="*/ 2986612 w 4447653"/>
              <a:gd name="connsiteY1" fmla="*/ 0 h 3732815"/>
              <a:gd name="connsiteX2" fmla="*/ 4447653 w 4447653"/>
              <a:gd name="connsiteY2" fmla="*/ 1761366 h 3732815"/>
              <a:gd name="connsiteX3" fmla="*/ 4280929 w 4447653"/>
              <a:gd name="connsiteY3" fmla="*/ 3732815 h 3732815"/>
              <a:gd name="connsiteX4" fmla="*/ 2149433 w 4447653"/>
              <a:gd name="connsiteY4" fmla="*/ 2432998 h 3732815"/>
              <a:gd name="connsiteX5" fmla="*/ 0 w 4447653"/>
              <a:gd name="connsiteY5" fmla="*/ 2454582 h 3732815"/>
              <a:gd name="connsiteX0" fmla="*/ 32360 w 4480013"/>
              <a:gd name="connsiteY0" fmla="*/ 2454582 h 3732815"/>
              <a:gd name="connsiteX1" fmla="*/ 3018972 w 4480013"/>
              <a:gd name="connsiteY1" fmla="*/ 0 h 3732815"/>
              <a:gd name="connsiteX2" fmla="*/ 4480013 w 4480013"/>
              <a:gd name="connsiteY2" fmla="*/ 1761366 h 3732815"/>
              <a:gd name="connsiteX3" fmla="*/ 4313289 w 4480013"/>
              <a:gd name="connsiteY3" fmla="*/ 3732815 h 3732815"/>
              <a:gd name="connsiteX4" fmla="*/ 0 w 4480013"/>
              <a:gd name="connsiteY4" fmla="*/ 3433474 h 3732815"/>
              <a:gd name="connsiteX5" fmla="*/ 32360 w 4480013"/>
              <a:gd name="connsiteY5" fmla="*/ 2454582 h 3732815"/>
              <a:gd name="connsiteX0" fmla="*/ 17597 w 4465250"/>
              <a:gd name="connsiteY0" fmla="*/ 2454582 h 3732815"/>
              <a:gd name="connsiteX1" fmla="*/ 3004209 w 4465250"/>
              <a:gd name="connsiteY1" fmla="*/ 0 h 3732815"/>
              <a:gd name="connsiteX2" fmla="*/ 4465250 w 4465250"/>
              <a:gd name="connsiteY2" fmla="*/ 1761366 h 3732815"/>
              <a:gd name="connsiteX3" fmla="*/ 4298526 w 4465250"/>
              <a:gd name="connsiteY3" fmla="*/ 3732815 h 3732815"/>
              <a:gd name="connsiteX4" fmla="*/ 0 w 4465250"/>
              <a:gd name="connsiteY4" fmla="*/ 3604957 h 3732815"/>
              <a:gd name="connsiteX5" fmla="*/ 17597 w 4465250"/>
              <a:gd name="connsiteY5" fmla="*/ 2454582 h 3732815"/>
              <a:gd name="connsiteX0" fmla="*/ 17597 w 4465250"/>
              <a:gd name="connsiteY0" fmla="*/ 2454582 h 3770409"/>
              <a:gd name="connsiteX1" fmla="*/ 3004209 w 4465250"/>
              <a:gd name="connsiteY1" fmla="*/ 0 h 3770409"/>
              <a:gd name="connsiteX2" fmla="*/ 4465250 w 4465250"/>
              <a:gd name="connsiteY2" fmla="*/ 1761366 h 3770409"/>
              <a:gd name="connsiteX3" fmla="*/ 4287251 w 4465250"/>
              <a:gd name="connsiteY3" fmla="*/ 3770409 h 3770409"/>
              <a:gd name="connsiteX4" fmla="*/ 0 w 4465250"/>
              <a:gd name="connsiteY4" fmla="*/ 3604957 h 3770409"/>
              <a:gd name="connsiteX5" fmla="*/ 17597 w 4465250"/>
              <a:gd name="connsiteY5" fmla="*/ 2454582 h 3770409"/>
              <a:gd name="connsiteX0" fmla="*/ 127435 w 4575088"/>
              <a:gd name="connsiteY0" fmla="*/ 2454582 h 4558108"/>
              <a:gd name="connsiteX1" fmla="*/ 3114047 w 4575088"/>
              <a:gd name="connsiteY1" fmla="*/ 0 h 4558108"/>
              <a:gd name="connsiteX2" fmla="*/ 4575088 w 4575088"/>
              <a:gd name="connsiteY2" fmla="*/ 1761366 h 4558108"/>
              <a:gd name="connsiteX3" fmla="*/ 4397089 w 4575088"/>
              <a:gd name="connsiteY3" fmla="*/ 3770409 h 4558108"/>
              <a:gd name="connsiteX4" fmla="*/ 0 w 4575088"/>
              <a:gd name="connsiteY4" fmla="*/ 4558109 h 4558108"/>
              <a:gd name="connsiteX5" fmla="*/ 127435 w 4575088"/>
              <a:gd name="connsiteY5" fmla="*/ 2454582 h 4558108"/>
              <a:gd name="connsiteX0" fmla="*/ 127435 w 4575088"/>
              <a:gd name="connsiteY0" fmla="*/ 2454582 h 4781498"/>
              <a:gd name="connsiteX1" fmla="*/ 3114047 w 4575088"/>
              <a:gd name="connsiteY1" fmla="*/ 0 h 4781498"/>
              <a:gd name="connsiteX2" fmla="*/ 4575088 w 4575088"/>
              <a:gd name="connsiteY2" fmla="*/ 1761366 h 4781498"/>
              <a:gd name="connsiteX3" fmla="*/ 4300819 w 4575088"/>
              <a:gd name="connsiteY3" fmla="*/ 4781497 h 4781498"/>
              <a:gd name="connsiteX4" fmla="*/ 0 w 4575088"/>
              <a:gd name="connsiteY4" fmla="*/ 4558109 h 4781498"/>
              <a:gd name="connsiteX5" fmla="*/ 127435 w 4575088"/>
              <a:gd name="connsiteY5" fmla="*/ 2454582 h 4781498"/>
              <a:gd name="connsiteX0" fmla="*/ 165716 w 4613369"/>
              <a:gd name="connsiteY0" fmla="*/ 2454582 h 4781498"/>
              <a:gd name="connsiteX1" fmla="*/ 3152328 w 4613369"/>
              <a:gd name="connsiteY1" fmla="*/ 0 h 4781498"/>
              <a:gd name="connsiteX2" fmla="*/ 4613369 w 4613369"/>
              <a:gd name="connsiteY2" fmla="*/ 1761366 h 4781498"/>
              <a:gd name="connsiteX3" fmla="*/ 4339100 w 4613369"/>
              <a:gd name="connsiteY3" fmla="*/ 4781497 h 4781498"/>
              <a:gd name="connsiteX4" fmla="*/ -1 w 4613369"/>
              <a:gd name="connsiteY4" fmla="*/ 4554617 h 4781498"/>
              <a:gd name="connsiteX5" fmla="*/ 165716 w 4613369"/>
              <a:gd name="connsiteY5" fmla="*/ 2454582 h 4781498"/>
              <a:gd name="connsiteX0" fmla="*/ 221575 w 4669228"/>
              <a:gd name="connsiteY0" fmla="*/ 2454582 h 4781498"/>
              <a:gd name="connsiteX1" fmla="*/ 3208187 w 4669228"/>
              <a:gd name="connsiteY1" fmla="*/ 0 h 4781498"/>
              <a:gd name="connsiteX2" fmla="*/ 4669228 w 4669228"/>
              <a:gd name="connsiteY2" fmla="*/ 1761366 h 4781498"/>
              <a:gd name="connsiteX3" fmla="*/ 4394959 w 4669228"/>
              <a:gd name="connsiteY3" fmla="*/ 4781497 h 4781498"/>
              <a:gd name="connsiteX4" fmla="*/ -1 w 4669228"/>
              <a:gd name="connsiteY4" fmla="*/ 4599347 h 4781498"/>
              <a:gd name="connsiteX5" fmla="*/ 221575 w 4669228"/>
              <a:gd name="connsiteY5" fmla="*/ 2454582 h 4781498"/>
              <a:gd name="connsiteX0" fmla="*/ 221575 w 4697154"/>
              <a:gd name="connsiteY0" fmla="*/ 2454582 h 4781498"/>
              <a:gd name="connsiteX1" fmla="*/ 3208187 w 4697154"/>
              <a:gd name="connsiteY1" fmla="*/ 0 h 4781498"/>
              <a:gd name="connsiteX2" fmla="*/ 4697155 w 4697154"/>
              <a:gd name="connsiteY2" fmla="*/ 1739003 h 4781498"/>
              <a:gd name="connsiteX3" fmla="*/ 4394959 w 4697154"/>
              <a:gd name="connsiteY3" fmla="*/ 4781497 h 4781498"/>
              <a:gd name="connsiteX4" fmla="*/ -1 w 4697154"/>
              <a:gd name="connsiteY4" fmla="*/ 4599347 h 4781498"/>
              <a:gd name="connsiteX5" fmla="*/ 221575 w 4697154"/>
              <a:gd name="connsiteY5" fmla="*/ 2454582 h 4781498"/>
              <a:gd name="connsiteX0" fmla="*/ 221575 w 4826440"/>
              <a:gd name="connsiteY0" fmla="*/ 2454582 h 4845752"/>
              <a:gd name="connsiteX1" fmla="*/ 3208187 w 4826440"/>
              <a:gd name="connsiteY1" fmla="*/ 0 h 4845752"/>
              <a:gd name="connsiteX2" fmla="*/ 4697155 w 4826440"/>
              <a:gd name="connsiteY2" fmla="*/ 1739003 h 4845752"/>
              <a:gd name="connsiteX3" fmla="*/ 4826442 w 4826440"/>
              <a:gd name="connsiteY3" fmla="*/ 4845752 h 4845752"/>
              <a:gd name="connsiteX4" fmla="*/ -1 w 4826440"/>
              <a:gd name="connsiteY4" fmla="*/ 4599347 h 4845752"/>
              <a:gd name="connsiteX5" fmla="*/ 221575 w 4826440"/>
              <a:gd name="connsiteY5" fmla="*/ 2454582 h 4845752"/>
              <a:gd name="connsiteX0" fmla="*/ 221575 w 5002490"/>
              <a:gd name="connsiteY0" fmla="*/ 2454582 h 4845752"/>
              <a:gd name="connsiteX1" fmla="*/ 3208187 w 5002490"/>
              <a:gd name="connsiteY1" fmla="*/ 0 h 4845752"/>
              <a:gd name="connsiteX2" fmla="*/ 5002490 w 5002490"/>
              <a:gd name="connsiteY2" fmla="*/ 2040852 h 4845752"/>
              <a:gd name="connsiteX3" fmla="*/ 4826442 w 5002490"/>
              <a:gd name="connsiteY3" fmla="*/ 4845752 h 4845752"/>
              <a:gd name="connsiteX4" fmla="*/ -1 w 5002490"/>
              <a:gd name="connsiteY4" fmla="*/ 4599347 h 4845752"/>
              <a:gd name="connsiteX5" fmla="*/ 221575 w 5002490"/>
              <a:gd name="connsiteY5" fmla="*/ 2454582 h 4845752"/>
              <a:gd name="connsiteX0" fmla="*/ 221575 w 4992292"/>
              <a:gd name="connsiteY0" fmla="*/ 2454582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221575 w 4992292"/>
              <a:gd name="connsiteY5" fmla="*/ 2454582 h 4845752"/>
              <a:gd name="connsiteX0" fmla="*/ 184286 w 4992292"/>
              <a:gd name="connsiteY0" fmla="*/ 2451184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184286 w 4992292"/>
              <a:gd name="connsiteY5" fmla="*/ 2451184 h 4845752"/>
              <a:gd name="connsiteX0" fmla="*/ 184286 w 4992292"/>
              <a:gd name="connsiteY0" fmla="*/ 2391979 h 4786547"/>
              <a:gd name="connsiteX1" fmla="*/ 3258843 w 4992292"/>
              <a:gd name="connsiteY1" fmla="*/ -1 h 4786547"/>
              <a:gd name="connsiteX2" fmla="*/ 4992291 w 4992292"/>
              <a:gd name="connsiteY2" fmla="*/ 1989813 h 4786547"/>
              <a:gd name="connsiteX3" fmla="*/ 4826442 w 4992292"/>
              <a:gd name="connsiteY3" fmla="*/ 4786547 h 4786547"/>
              <a:gd name="connsiteX4" fmla="*/ -1 w 4992292"/>
              <a:gd name="connsiteY4" fmla="*/ 4540142 h 4786547"/>
              <a:gd name="connsiteX5" fmla="*/ 184286 w 4992292"/>
              <a:gd name="connsiteY5" fmla="*/ 2391979 h 4786547"/>
              <a:gd name="connsiteX0" fmla="*/ 184286 w 4992292"/>
              <a:gd name="connsiteY0" fmla="*/ 2437916 h 4832484"/>
              <a:gd name="connsiteX1" fmla="*/ 3253914 w 4992292"/>
              <a:gd name="connsiteY1" fmla="*/ -1 h 4832484"/>
              <a:gd name="connsiteX2" fmla="*/ 4992291 w 4992292"/>
              <a:gd name="connsiteY2" fmla="*/ 2035750 h 4832484"/>
              <a:gd name="connsiteX3" fmla="*/ 4826442 w 4992292"/>
              <a:gd name="connsiteY3" fmla="*/ 4832484 h 4832484"/>
              <a:gd name="connsiteX4" fmla="*/ -1 w 4992292"/>
              <a:gd name="connsiteY4" fmla="*/ 4586079 h 4832484"/>
              <a:gd name="connsiteX5" fmla="*/ 184286 w 4992292"/>
              <a:gd name="connsiteY5" fmla="*/ 2437916 h 4832484"/>
              <a:gd name="connsiteX0" fmla="*/ 184286 w 4992289"/>
              <a:gd name="connsiteY0" fmla="*/ 2437916 h 4832484"/>
              <a:gd name="connsiteX1" fmla="*/ 3253914 w 4992289"/>
              <a:gd name="connsiteY1" fmla="*/ -1 h 4832484"/>
              <a:gd name="connsiteX2" fmla="*/ 4992290 w 4992289"/>
              <a:gd name="connsiteY2" fmla="*/ 2035750 h 4832484"/>
              <a:gd name="connsiteX3" fmla="*/ 4826442 w 4992289"/>
              <a:gd name="connsiteY3" fmla="*/ 4832484 h 4832484"/>
              <a:gd name="connsiteX4" fmla="*/ -1 w 4992289"/>
              <a:gd name="connsiteY4" fmla="*/ 4586079 h 4832484"/>
              <a:gd name="connsiteX5" fmla="*/ 184286 w 4992289"/>
              <a:gd name="connsiteY5" fmla="*/ 2437916 h 48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289" h="4832484">
                <a:moveTo>
                  <a:pt x="184286" y="2437916"/>
                </a:moveTo>
                <a:lnTo>
                  <a:pt x="3253914" y="-1"/>
                </a:lnTo>
                <a:lnTo>
                  <a:pt x="4992290" y="2035750"/>
                </a:lnTo>
                <a:lnTo>
                  <a:pt x="4826442" y="4832484"/>
                </a:lnTo>
                <a:lnTo>
                  <a:pt x="-1" y="4586079"/>
                </a:lnTo>
                <a:lnTo>
                  <a:pt x="184286" y="2437916"/>
                </a:lnTo>
                <a:close/>
              </a:path>
            </a:pathLst>
          </a:custGeom>
          <a:solidFill>
            <a:srgbClr val="D3301F"/>
          </a:solidFill>
          <a:ln>
            <a:solidFill>
              <a:srgbClr val="D33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17">
            <a:extLst>
              <a:ext uri="{FF2B5EF4-FFF2-40B4-BE49-F238E27FC236}">
                <a16:creationId xmlns:a16="http://schemas.microsoft.com/office/drawing/2014/main" id="{B7C83D96-D794-42A7-9693-EA3BD3147ABF}"/>
              </a:ext>
            </a:extLst>
          </p:cNvPr>
          <p:cNvSpPr/>
          <p:nvPr/>
        </p:nvSpPr>
        <p:spPr>
          <a:xfrm rot="18686003">
            <a:off x="363542" y="1256837"/>
            <a:ext cx="1034217" cy="147958"/>
          </a:xfrm>
          <a:custGeom>
            <a:avLst/>
            <a:gdLst>
              <a:gd name="connsiteX0" fmla="*/ 0 w 3617879"/>
              <a:gd name="connsiteY0" fmla="*/ 0 h 280797"/>
              <a:gd name="connsiteX1" fmla="*/ 3617879 w 3617879"/>
              <a:gd name="connsiteY1" fmla="*/ 0 h 280797"/>
              <a:gd name="connsiteX2" fmla="*/ 3617879 w 3617879"/>
              <a:gd name="connsiteY2" fmla="*/ 280797 h 280797"/>
              <a:gd name="connsiteX3" fmla="*/ 0 w 3617879"/>
              <a:gd name="connsiteY3" fmla="*/ 280797 h 280797"/>
              <a:gd name="connsiteX4" fmla="*/ 0 w 3617879"/>
              <a:gd name="connsiteY4" fmla="*/ 0 h 280797"/>
              <a:gd name="connsiteX0" fmla="*/ 78740 w 3617879"/>
              <a:gd name="connsiteY0" fmla="*/ 0 h 306738"/>
              <a:gd name="connsiteX1" fmla="*/ 3617879 w 3617879"/>
              <a:gd name="connsiteY1" fmla="*/ 25941 h 306738"/>
              <a:gd name="connsiteX2" fmla="*/ 3617879 w 3617879"/>
              <a:gd name="connsiteY2" fmla="*/ 306738 h 306738"/>
              <a:gd name="connsiteX3" fmla="*/ 0 w 3617879"/>
              <a:gd name="connsiteY3" fmla="*/ 306738 h 306738"/>
              <a:gd name="connsiteX4" fmla="*/ 78740 w 3617879"/>
              <a:gd name="connsiteY4" fmla="*/ 0 h 306738"/>
              <a:gd name="connsiteX0" fmla="*/ 23526 w 3562665"/>
              <a:gd name="connsiteY0" fmla="*/ 0 h 306738"/>
              <a:gd name="connsiteX1" fmla="*/ 3562665 w 3562665"/>
              <a:gd name="connsiteY1" fmla="*/ 25941 h 306738"/>
              <a:gd name="connsiteX2" fmla="*/ 3562665 w 3562665"/>
              <a:gd name="connsiteY2" fmla="*/ 306738 h 306738"/>
              <a:gd name="connsiteX3" fmla="*/ 0 w 3562665"/>
              <a:gd name="connsiteY3" fmla="*/ 287042 h 306738"/>
              <a:gd name="connsiteX4" fmla="*/ 23526 w 3562665"/>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22568 w 3539139"/>
              <a:gd name="connsiteY3" fmla="*/ 289915 h 306738"/>
              <a:gd name="connsiteX4" fmla="*/ 0 w 3539139"/>
              <a:gd name="connsiteY4" fmla="*/ 0 h 306738"/>
              <a:gd name="connsiteX0" fmla="*/ 0 w 3576773"/>
              <a:gd name="connsiteY0" fmla="*/ 0 h 306738"/>
              <a:gd name="connsiteX1" fmla="*/ 3576773 w 3576773"/>
              <a:gd name="connsiteY1" fmla="*/ 52973 h 306738"/>
              <a:gd name="connsiteX2" fmla="*/ 3539139 w 3576773"/>
              <a:gd name="connsiteY2" fmla="*/ 306738 h 306738"/>
              <a:gd name="connsiteX3" fmla="*/ 22568 w 3576773"/>
              <a:gd name="connsiteY3" fmla="*/ 289915 h 306738"/>
              <a:gd name="connsiteX4" fmla="*/ 0 w 3576773"/>
              <a:gd name="connsiteY4" fmla="*/ 0 h 306738"/>
              <a:gd name="connsiteX0" fmla="*/ 0 w 3576773"/>
              <a:gd name="connsiteY0" fmla="*/ 0 h 345695"/>
              <a:gd name="connsiteX1" fmla="*/ 3576773 w 3576773"/>
              <a:gd name="connsiteY1" fmla="*/ 52973 h 345695"/>
              <a:gd name="connsiteX2" fmla="*/ 3555455 w 3576773"/>
              <a:gd name="connsiteY2" fmla="*/ 345696 h 345695"/>
              <a:gd name="connsiteX3" fmla="*/ 22568 w 3576773"/>
              <a:gd name="connsiteY3" fmla="*/ 289915 h 345695"/>
              <a:gd name="connsiteX4" fmla="*/ 0 w 3576773"/>
              <a:gd name="connsiteY4" fmla="*/ 0 h 345695"/>
              <a:gd name="connsiteX0" fmla="*/ 0 w 3593883"/>
              <a:gd name="connsiteY0" fmla="*/ 0 h 345695"/>
              <a:gd name="connsiteX1" fmla="*/ 3593883 w 3593883"/>
              <a:gd name="connsiteY1" fmla="*/ 78528 h 345695"/>
              <a:gd name="connsiteX2" fmla="*/ 3555455 w 3593883"/>
              <a:gd name="connsiteY2" fmla="*/ 345696 h 345695"/>
              <a:gd name="connsiteX3" fmla="*/ 22568 w 3593883"/>
              <a:gd name="connsiteY3" fmla="*/ 289915 h 345695"/>
              <a:gd name="connsiteX4" fmla="*/ 0 w 3593883"/>
              <a:gd name="connsiteY4" fmla="*/ 0 h 345695"/>
              <a:gd name="connsiteX0" fmla="*/ 28120 w 3622003"/>
              <a:gd name="connsiteY0" fmla="*/ 0 h 345695"/>
              <a:gd name="connsiteX1" fmla="*/ 3622003 w 3622003"/>
              <a:gd name="connsiteY1" fmla="*/ 78528 h 345695"/>
              <a:gd name="connsiteX2" fmla="*/ 3583575 w 3622003"/>
              <a:gd name="connsiteY2" fmla="*/ 345696 h 345695"/>
              <a:gd name="connsiteX3" fmla="*/ -2 w 3622003"/>
              <a:gd name="connsiteY3" fmla="*/ 306574 h 345695"/>
              <a:gd name="connsiteX4" fmla="*/ 28120 w 3622003"/>
              <a:gd name="connsiteY4" fmla="*/ 0 h 345695"/>
              <a:gd name="connsiteX0" fmla="*/ 28123 w 3622006"/>
              <a:gd name="connsiteY0" fmla="*/ 0 h 352276"/>
              <a:gd name="connsiteX1" fmla="*/ 3622006 w 3622006"/>
              <a:gd name="connsiteY1" fmla="*/ 78528 h 352276"/>
              <a:gd name="connsiteX2" fmla="*/ 3592739 w 3622006"/>
              <a:gd name="connsiteY2" fmla="*/ 352276 h 352276"/>
              <a:gd name="connsiteX3" fmla="*/ 1 w 3622006"/>
              <a:gd name="connsiteY3" fmla="*/ 306574 h 352276"/>
              <a:gd name="connsiteX4" fmla="*/ 28123 w 3622006"/>
              <a:gd name="connsiteY4" fmla="*/ 0 h 352276"/>
              <a:gd name="connsiteX0" fmla="*/ 36068 w 3629951"/>
              <a:gd name="connsiteY0" fmla="*/ 0 h 352276"/>
              <a:gd name="connsiteX1" fmla="*/ 3629951 w 3629951"/>
              <a:gd name="connsiteY1" fmla="*/ 78528 h 352276"/>
              <a:gd name="connsiteX2" fmla="*/ 3600684 w 3629951"/>
              <a:gd name="connsiteY2" fmla="*/ 352276 h 352276"/>
              <a:gd name="connsiteX3" fmla="*/ 0 w 3629951"/>
              <a:gd name="connsiteY3" fmla="*/ 287602 h 352276"/>
              <a:gd name="connsiteX4" fmla="*/ 36068 w 3629951"/>
              <a:gd name="connsiteY4" fmla="*/ 0 h 352276"/>
              <a:gd name="connsiteX0" fmla="*/ 87399 w 3629951"/>
              <a:gd name="connsiteY0" fmla="*/ 0 h 275611"/>
              <a:gd name="connsiteX1" fmla="*/ 3629951 w 3629951"/>
              <a:gd name="connsiteY1" fmla="*/ 1863 h 275611"/>
              <a:gd name="connsiteX2" fmla="*/ 3600684 w 3629951"/>
              <a:gd name="connsiteY2" fmla="*/ 275611 h 275611"/>
              <a:gd name="connsiteX3" fmla="*/ 0 w 3629951"/>
              <a:gd name="connsiteY3" fmla="*/ 210937 h 275611"/>
              <a:gd name="connsiteX4" fmla="*/ 87399 w 3629951"/>
              <a:gd name="connsiteY4" fmla="*/ 0 h 275611"/>
              <a:gd name="connsiteX0" fmla="*/ 53179 w 3629951"/>
              <a:gd name="connsiteY0" fmla="*/ 1 h 326725"/>
              <a:gd name="connsiteX1" fmla="*/ 3629951 w 3629951"/>
              <a:gd name="connsiteY1" fmla="*/ 52977 h 326725"/>
              <a:gd name="connsiteX2" fmla="*/ 3600684 w 3629951"/>
              <a:gd name="connsiteY2" fmla="*/ 326725 h 326725"/>
              <a:gd name="connsiteX3" fmla="*/ 0 w 3629951"/>
              <a:gd name="connsiteY3" fmla="*/ 262051 h 326725"/>
              <a:gd name="connsiteX4" fmla="*/ 53179 w 3629951"/>
              <a:gd name="connsiteY4" fmla="*/ 1 h 326725"/>
              <a:gd name="connsiteX0" fmla="*/ 0 w 3576772"/>
              <a:gd name="connsiteY0" fmla="*/ 1 h 326725"/>
              <a:gd name="connsiteX1" fmla="*/ 3576772 w 3576772"/>
              <a:gd name="connsiteY1" fmla="*/ 52977 h 326725"/>
              <a:gd name="connsiteX2" fmla="*/ 3547505 w 3576772"/>
              <a:gd name="connsiteY2" fmla="*/ 326725 h 326725"/>
              <a:gd name="connsiteX3" fmla="*/ 23791 w 3576772"/>
              <a:gd name="connsiteY3" fmla="*/ 277530 h 326725"/>
              <a:gd name="connsiteX4" fmla="*/ 0 w 3576772"/>
              <a:gd name="connsiteY4" fmla="*/ 1 h 326725"/>
              <a:gd name="connsiteX0" fmla="*/ 25682 w 3602454"/>
              <a:gd name="connsiteY0" fmla="*/ 1 h 326725"/>
              <a:gd name="connsiteX1" fmla="*/ 3602454 w 3602454"/>
              <a:gd name="connsiteY1" fmla="*/ 52977 h 326725"/>
              <a:gd name="connsiteX2" fmla="*/ 3573187 w 3602454"/>
              <a:gd name="connsiteY2" fmla="*/ 326725 h 326725"/>
              <a:gd name="connsiteX3" fmla="*/ 1 w 3602454"/>
              <a:gd name="connsiteY3" fmla="*/ 281797 h 326725"/>
              <a:gd name="connsiteX4" fmla="*/ 25682 w 3602454"/>
              <a:gd name="connsiteY4" fmla="*/ 1 h 32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454" h="326725">
                <a:moveTo>
                  <a:pt x="25682" y="1"/>
                </a:moveTo>
                <a:lnTo>
                  <a:pt x="3602454" y="52977"/>
                </a:lnTo>
                <a:lnTo>
                  <a:pt x="3573187" y="326725"/>
                </a:lnTo>
                <a:lnTo>
                  <a:pt x="1" y="281797"/>
                </a:lnTo>
                <a:lnTo>
                  <a:pt x="25682" y="1"/>
                </a:lnTo>
                <a:close/>
              </a:path>
            </a:pathLst>
          </a:custGeom>
          <a:solidFill>
            <a:srgbClr val="E16F19"/>
          </a:solidFill>
          <a:ln>
            <a:solidFill>
              <a:srgbClr val="E16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BDD86D9-4091-4AC3-8588-63E7339C1677}"/>
              </a:ext>
            </a:extLst>
          </p:cNvPr>
          <p:cNvSpPr txBox="1"/>
          <p:nvPr/>
        </p:nvSpPr>
        <p:spPr>
          <a:xfrm>
            <a:off x="36676" y="400587"/>
            <a:ext cx="1145579" cy="430887"/>
          </a:xfrm>
          <a:prstGeom prst="rect">
            <a:avLst/>
          </a:prstGeom>
          <a:noFill/>
        </p:spPr>
        <p:txBody>
          <a:bodyPr wrap="square" rtlCol="0">
            <a:spAutoFit/>
          </a:bodyPr>
          <a:lstStyle/>
          <a:p>
            <a:r>
              <a:rPr lang="it-IT" sz="1100" dirty="0">
                <a:solidFill>
                  <a:srgbClr val="FFFFFF"/>
                </a:solidFill>
                <a:latin typeface="Arial Black" panose="020B0A04020102020204" pitchFamily="34" charset="0"/>
              </a:rPr>
              <a:t>Propaganda e Olocausto</a:t>
            </a:r>
          </a:p>
        </p:txBody>
      </p:sp>
      <p:sp>
        <p:nvSpPr>
          <p:cNvPr id="7" name="CasellaDiTesto 6">
            <a:extLst>
              <a:ext uri="{FF2B5EF4-FFF2-40B4-BE49-F238E27FC236}">
                <a16:creationId xmlns:a16="http://schemas.microsoft.com/office/drawing/2014/main" id="{925DC4D2-4E37-47E9-BADB-C9D7EADB2ED3}"/>
              </a:ext>
            </a:extLst>
          </p:cNvPr>
          <p:cNvSpPr txBox="1"/>
          <p:nvPr/>
        </p:nvSpPr>
        <p:spPr>
          <a:xfrm>
            <a:off x="1711836" y="563519"/>
            <a:ext cx="9509722" cy="584775"/>
          </a:xfrm>
          <a:prstGeom prst="rect">
            <a:avLst/>
          </a:prstGeom>
          <a:noFill/>
        </p:spPr>
        <p:txBody>
          <a:bodyPr wrap="square" rtlCol="0">
            <a:spAutoFit/>
          </a:bodyPr>
          <a:lstStyle/>
          <a:p>
            <a:r>
              <a:rPr lang="it-IT" sz="3200" dirty="0">
                <a:solidFill>
                  <a:srgbClr val="0070C0"/>
                </a:solidFill>
                <a:latin typeface="Arial Black" panose="020B0A04020102020204" pitchFamily="34" charset="0"/>
              </a:rPr>
              <a:t>La truffa smascherata</a:t>
            </a:r>
            <a:endParaRPr lang="it-IT" sz="3200" i="1" dirty="0">
              <a:solidFill>
                <a:srgbClr val="0070C0"/>
              </a:solidFill>
              <a:latin typeface="Arial Black" panose="020B0A04020102020204" pitchFamily="34" charset="0"/>
            </a:endParaRPr>
          </a:p>
        </p:txBody>
      </p:sp>
      <p:sp>
        <p:nvSpPr>
          <p:cNvPr id="13" name="CasellaDiTesto 12">
            <a:extLst>
              <a:ext uri="{FF2B5EF4-FFF2-40B4-BE49-F238E27FC236}">
                <a16:creationId xmlns:a16="http://schemas.microsoft.com/office/drawing/2014/main" id="{5CDBF0BA-58DB-486C-ADE6-FF562666A9C9}"/>
              </a:ext>
            </a:extLst>
          </p:cNvPr>
          <p:cNvSpPr txBox="1"/>
          <p:nvPr/>
        </p:nvSpPr>
        <p:spPr>
          <a:xfrm>
            <a:off x="705958" y="1818796"/>
            <a:ext cx="11021754" cy="3108543"/>
          </a:xfrm>
          <a:prstGeom prst="rect">
            <a:avLst/>
          </a:prstGeom>
          <a:noFill/>
        </p:spPr>
        <p:txBody>
          <a:bodyPr wrap="square" rtlCol="0">
            <a:spAutoFit/>
          </a:bodyPr>
          <a:lstStyle/>
          <a:p>
            <a:pPr marL="457200" indent="-457200">
              <a:buFont typeface="Arial" panose="020B0604020202020204" pitchFamily="34" charset="0"/>
              <a:buChar char="•"/>
            </a:pPr>
            <a:r>
              <a:rPr lang="it-IT" sz="2800" b="1" dirty="0"/>
              <a:t>Nel 1935, un tribunale svizzero dichiarò i </a:t>
            </a:r>
            <a:r>
              <a:rPr lang="it-IT" sz="2800" b="1" i="1" dirty="0"/>
              <a:t>Protocolli</a:t>
            </a:r>
            <a:r>
              <a:rPr lang="it-IT" sz="2800" b="1" dirty="0"/>
              <a:t> «diffamatori», «un chiaro falso» e «un cumulo di ridicole sciocchezze».</a:t>
            </a:r>
          </a:p>
          <a:p>
            <a:pPr marL="457200" indent="-457200">
              <a:buFont typeface="Arial" panose="020B0604020202020204" pitchFamily="34" charset="0"/>
              <a:buChar char="•"/>
            </a:pPr>
            <a:r>
              <a:rPr lang="it-IT" sz="2800" b="1" dirty="0"/>
              <a:t>Il Senato Americano, nel 1964, fece circolare un rapporto che dichiarava i </a:t>
            </a:r>
            <a:r>
              <a:rPr lang="it-IT" sz="2800" b="1" i="1" dirty="0"/>
              <a:t>Protocolli</a:t>
            </a:r>
            <a:r>
              <a:rPr lang="it-IT" sz="2800" b="1" dirty="0"/>
              <a:t> un’opera di pura invenzione, del tutto priva di senso, criticando duramente coloro che ne divulgavano le idee.</a:t>
            </a:r>
          </a:p>
          <a:p>
            <a:pPr marL="457200" indent="-457200">
              <a:buFont typeface="Arial" panose="020B0604020202020204" pitchFamily="34" charset="0"/>
              <a:buChar char="•"/>
            </a:pPr>
            <a:r>
              <a:rPr lang="it-IT" sz="2800" b="1" dirty="0"/>
              <a:t>Nel 1993, un tribunale russo condannò </a:t>
            </a:r>
            <a:r>
              <a:rPr lang="it-IT" sz="2800" b="1" dirty="0" err="1"/>
              <a:t>Pamyat</a:t>
            </a:r>
            <a:r>
              <a:rPr lang="it-IT" sz="2800" b="1" dirty="0"/>
              <a:t>, un</a:t>
            </a:r>
            <a:r>
              <a:rPr lang="hy-AM" sz="2800" b="1" dirty="0">
                <a:latin typeface="Calibri" panose="020F0502020204030204" pitchFamily="34" charset="0"/>
                <a:cs typeface="Calibri" panose="020F0502020204030204" pitchFamily="34" charset="0"/>
              </a:rPr>
              <a:t>՚</a:t>
            </a:r>
            <a:r>
              <a:rPr lang="it-IT" sz="2800" b="1" dirty="0"/>
              <a:t>organizzazione </a:t>
            </a:r>
            <a:br>
              <a:rPr lang="it-IT" sz="2800" b="1" dirty="0"/>
            </a:br>
            <a:r>
              <a:rPr lang="it-IT" sz="2800" b="1" dirty="0"/>
              <a:t>di estrema destra, per antisemitismo per aver pubblicato i </a:t>
            </a:r>
            <a:r>
              <a:rPr lang="it-IT" sz="2800" b="1" i="1" dirty="0"/>
              <a:t>Protocolli</a:t>
            </a:r>
            <a:r>
              <a:rPr lang="it-IT" sz="2800" b="1" dirty="0"/>
              <a:t>.</a:t>
            </a:r>
          </a:p>
        </p:txBody>
      </p:sp>
    </p:spTree>
    <p:extLst>
      <p:ext uri="{BB962C8B-B14F-4D97-AF65-F5344CB8AC3E}">
        <p14:creationId xmlns:p14="http://schemas.microsoft.com/office/powerpoint/2010/main" val="413777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o 13">
            <a:extLst>
              <a:ext uri="{FF2B5EF4-FFF2-40B4-BE49-F238E27FC236}">
                <a16:creationId xmlns:a16="http://schemas.microsoft.com/office/drawing/2014/main" id="{53733593-4232-4A26-9B33-BCAA121DDC0F}"/>
              </a:ext>
            </a:extLst>
          </p:cNvPr>
          <p:cNvSpPr/>
          <p:nvPr/>
        </p:nvSpPr>
        <p:spPr>
          <a:xfrm rot="18576947">
            <a:off x="-310359" y="-98606"/>
            <a:ext cx="1498964" cy="1499904"/>
          </a:xfrm>
          <a:custGeom>
            <a:avLst/>
            <a:gdLst>
              <a:gd name="connsiteX0" fmla="*/ 3 w 2371061"/>
              <a:gd name="connsiteY0" fmla="*/ 811935 h 2125680"/>
              <a:gd name="connsiteX1" fmla="*/ 1185531 w 2371061"/>
              <a:gd name="connsiteY1" fmla="*/ 0 h 2125680"/>
              <a:gd name="connsiteX2" fmla="*/ 2371058 w 2371061"/>
              <a:gd name="connsiteY2" fmla="*/ 811935 h 2125680"/>
              <a:gd name="connsiteX3" fmla="*/ 1918227 w 2371061"/>
              <a:gd name="connsiteY3" fmla="*/ 2125675 h 2125680"/>
              <a:gd name="connsiteX4" fmla="*/ 452834 w 2371061"/>
              <a:gd name="connsiteY4" fmla="*/ 2125675 h 2125680"/>
              <a:gd name="connsiteX5" fmla="*/ 3 w 2371061"/>
              <a:gd name="connsiteY5" fmla="*/ 811935 h 2125680"/>
              <a:gd name="connsiteX0" fmla="*/ 0 w 2371055"/>
              <a:gd name="connsiteY0" fmla="*/ 1119258 h 2432998"/>
              <a:gd name="connsiteX1" fmla="*/ 1290010 w 2371055"/>
              <a:gd name="connsiteY1" fmla="*/ 0 h 2432998"/>
              <a:gd name="connsiteX2" fmla="*/ 2371055 w 2371055"/>
              <a:gd name="connsiteY2" fmla="*/ 1119258 h 2432998"/>
              <a:gd name="connsiteX3" fmla="*/ 1918224 w 2371055"/>
              <a:gd name="connsiteY3" fmla="*/ 2432998 h 2432998"/>
              <a:gd name="connsiteX4" fmla="*/ 452831 w 2371055"/>
              <a:gd name="connsiteY4" fmla="*/ 2432998 h 2432998"/>
              <a:gd name="connsiteX5" fmla="*/ 0 w 2371055"/>
              <a:gd name="connsiteY5" fmla="*/ 1119258 h 2432998"/>
              <a:gd name="connsiteX0" fmla="*/ 0 w 2400996"/>
              <a:gd name="connsiteY0" fmla="*/ 1116435 h 2432998"/>
              <a:gd name="connsiteX1" fmla="*/ 1319951 w 2400996"/>
              <a:gd name="connsiteY1" fmla="*/ 0 h 2432998"/>
              <a:gd name="connsiteX2" fmla="*/ 2400996 w 2400996"/>
              <a:gd name="connsiteY2" fmla="*/ 1119258 h 2432998"/>
              <a:gd name="connsiteX3" fmla="*/ 1948165 w 2400996"/>
              <a:gd name="connsiteY3" fmla="*/ 2432998 h 2432998"/>
              <a:gd name="connsiteX4" fmla="*/ 482772 w 2400996"/>
              <a:gd name="connsiteY4" fmla="*/ 2432998 h 2432998"/>
              <a:gd name="connsiteX5" fmla="*/ 0 w 2400996"/>
              <a:gd name="connsiteY5" fmla="*/ 1116435 h 2432998"/>
              <a:gd name="connsiteX0" fmla="*/ 0 w 2302708"/>
              <a:gd name="connsiteY0" fmla="*/ 1116435 h 2432998"/>
              <a:gd name="connsiteX1" fmla="*/ 1319951 w 2302708"/>
              <a:gd name="connsiteY1" fmla="*/ 0 h 2432998"/>
              <a:gd name="connsiteX2" fmla="*/ 2302708 w 2302708"/>
              <a:gd name="connsiteY2" fmla="*/ 1200615 h 2432998"/>
              <a:gd name="connsiteX3" fmla="*/ 1948165 w 2302708"/>
              <a:gd name="connsiteY3" fmla="*/ 2432998 h 2432998"/>
              <a:gd name="connsiteX4" fmla="*/ 482772 w 2302708"/>
              <a:gd name="connsiteY4" fmla="*/ 2432998 h 2432998"/>
              <a:gd name="connsiteX5" fmla="*/ 0 w 2302708"/>
              <a:gd name="connsiteY5" fmla="*/ 1116435 h 2432998"/>
              <a:gd name="connsiteX0" fmla="*/ 0 w 2040607"/>
              <a:gd name="connsiteY0" fmla="*/ 899484 h 2432998"/>
              <a:gd name="connsiteX1" fmla="*/ 1057850 w 2040607"/>
              <a:gd name="connsiteY1" fmla="*/ 0 h 2432998"/>
              <a:gd name="connsiteX2" fmla="*/ 2040607 w 2040607"/>
              <a:gd name="connsiteY2" fmla="*/ 1200615 h 2432998"/>
              <a:gd name="connsiteX3" fmla="*/ 1686064 w 2040607"/>
              <a:gd name="connsiteY3" fmla="*/ 2432998 h 2432998"/>
              <a:gd name="connsiteX4" fmla="*/ 220671 w 2040607"/>
              <a:gd name="connsiteY4" fmla="*/ 2432998 h 2432998"/>
              <a:gd name="connsiteX5" fmla="*/ 0 w 2040607"/>
              <a:gd name="connsiteY5" fmla="*/ 899484 h 2432998"/>
              <a:gd name="connsiteX0" fmla="*/ 0 w 2351852"/>
              <a:gd name="connsiteY0" fmla="*/ 1157113 h 2432998"/>
              <a:gd name="connsiteX1" fmla="*/ 1369095 w 2351852"/>
              <a:gd name="connsiteY1" fmla="*/ 0 h 2432998"/>
              <a:gd name="connsiteX2" fmla="*/ 2351852 w 2351852"/>
              <a:gd name="connsiteY2" fmla="*/ 1200615 h 2432998"/>
              <a:gd name="connsiteX3" fmla="*/ 1997309 w 2351852"/>
              <a:gd name="connsiteY3" fmla="*/ 2432998 h 2432998"/>
              <a:gd name="connsiteX4" fmla="*/ 531916 w 2351852"/>
              <a:gd name="connsiteY4" fmla="*/ 2432998 h 2432998"/>
              <a:gd name="connsiteX5" fmla="*/ 0 w 2351852"/>
              <a:gd name="connsiteY5" fmla="*/ 1157113 h 2432998"/>
              <a:gd name="connsiteX0" fmla="*/ 0 w 3916268"/>
              <a:gd name="connsiteY0" fmla="*/ 2452037 h 2452037"/>
              <a:gd name="connsiteX1" fmla="*/ 2933511 w 3916268"/>
              <a:gd name="connsiteY1" fmla="*/ 0 h 2452037"/>
              <a:gd name="connsiteX2" fmla="*/ 3916268 w 3916268"/>
              <a:gd name="connsiteY2" fmla="*/ 1200615 h 2452037"/>
              <a:gd name="connsiteX3" fmla="*/ 3561725 w 3916268"/>
              <a:gd name="connsiteY3" fmla="*/ 2432998 h 2452037"/>
              <a:gd name="connsiteX4" fmla="*/ 2096332 w 3916268"/>
              <a:gd name="connsiteY4" fmla="*/ 2432998 h 2452037"/>
              <a:gd name="connsiteX5" fmla="*/ 0 w 3916268"/>
              <a:gd name="connsiteY5" fmla="*/ 2452037 h 2452037"/>
              <a:gd name="connsiteX0" fmla="*/ 0 w 4295932"/>
              <a:gd name="connsiteY0" fmla="*/ 2452037 h 2452037"/>
              <a:gd name="connsiteX1" fmla="*/ 2933511 w 4295932"/>
              <a:gd name="connsiteY1" fmla="*/ 0 h 2452037"/>
              <a:gd name="connsiteX2" fmla="*/ 4295932 w 4295932"/>
              <a:gd name="connsiteY2" fmla="*/ 1659293 h 2452037"/>
              <a:gd name="connsiteX3" fmla="*/ 3561725 w 4295932"/>
              <a:gd name="connsiteY3" fmla="*/ 2432998 h 2452037"/>
              <a:gd name="connsiteX4" fmla="*/ 2096332 w 4295932"/>
              <a:gd name="connsiteY4" fmla="*/ 2432998 h 2452037"/>
              <a:gd name="connsiteX5" fmla="*/ 0 w 4295932"/>
              <a:gd name="connsiteY5" fmla="*/ 2452037 h 2452037"/>
              <a:gd name="connsiteX0" fmla="*/ 0 w 4349033"/>
              <a:gd name="connsiteY0" fmla="*/ 2454582 h 2454582"/>
              <a:gd name="connsiteX1" fmla="*/ 2986612 w 4349033"/>
              <a:gd name="connsiteY1" fmla="*/ 0 h 2454582"/>
              <a:gd name="connsiteX2" fmla="*/ 4349033 w 4349033"/>
              <a:gd name="connsiteY2" fmla="*/ 1659293 h 2454582"/>
              <a:gd name="connsiteX3" fmla="*/ 3614826 w 4349033"/>
              <a:gd name="connsiteY3" fmla="*/ 2432998 h 2454582"/>
              <a:gd name="connsiteX4" fmla="*/ 2149433 w 4349033"/>
              <a:gd name="connsiteY4" fmla="*/ 2432998 h 2454582"/>
              <a:gd name="connsiteX5" fmla="*/ 0 w 4349033"/>
              <a:gd name="connsiteY5" fmla="*/ 2454582 h 2454582"/>
              <a:gd name="connsiteX0" fmla="*/ 0 w 4447653"/>
              <a:gd name="connsiteY0" fmla="*/ 2454582 h 2454582"/>
              <a:gd name="connsiteX1" fmla="*/ 2986612 w 4447653"/>
              <a:gd name="connsiteY1" fmla="*/ 0 h 2454582"/>
              <a:gd name="connsiteX2" fmla="*/ 4447653 w 4447653"/>
              <a:gd name="connsiteY2" fmla="*/ 1761366 h 2454582"/>
              <a:gd name="connsiteX3" fmla="*/ 3614826 w 4447653"/>
              <a:gd name="connsiteY3" fmla="*/ 2432998 h 2454582"/>
              <a:gd name="connsiteX4" fmla="*/ 2149433 w 4447653"/>
              <a:gd name="connsiteY4" fmla="*/ 2432998 h 2454582"/>
              <a:gd name="connsiteX5" fmla="*/ 0 w 4447653"/>
              <a:gd name="connsiteY5" fmla="*/ 2454582 h 2454582"/>
              <a:gd name="connsiteX0" fmla="*/ 0 w 4447653"/>
              <a:gd name="connsiteY0" fmla="*/ 2454582 h 3732815"/>
              <a:gd name="connsiteX1" fmla="*/ 2986612 w 4447653"/>
              <a:gd name="connsiteY1" fmla="*/ 0 h 3732815"/>
              <a:gd name="connsiteX2" fmla="*/ 4447653 w 4447653"/>
              <a:gd name="connsiteY2" fmla="*/ 1761366 h 3732815"/>
              <a:gd name="connsiteX3" fmla="*/ 4280929 w 4447653"/>
              <a:gd name="connsiteY3" fmla="*/ 3732815 h 3732815"/>
              <a:gd name="connsiteX4" fmla="*/ 2149433 w 4447653"/>
              <a:gd name="connsiteY4" fmla="*/ 2432998 h 3732815"/>
              <a:gd name="connsiteX5" fmla="*/ 0 w 4447653"/>
              <a:gd name="connsiteY5" fmla="*/ 2454582 h 3732815"/>
              <a:gd name="connsiteX0" fmla="*/ 32360 w 4480013"/>
              <a:gd name="connsiteY0" fmla="*/ 2454582 h 3732815"/>
              <a:gd name="connsiteX1" fmla="*/ 3018972 w 4480013"/>
              <a:gd name="connsiteY1" fmla="*/ 0 h 3732815"/>
              <a:gd name="connsiteX2" fmla="*/ 4480013 w 4480013"/>
              <a:gd name="connsiteY2" fmla="*/ 1761366 h 3732815"/>
              <a:gd name="connsiteX3" fmla="*/ 4313289 w 4480013"/>
              <a:gd name="connsiteY3" fmla="*/ 3732815 h 3732815"/>
              <a:gd name="connsiteX4" fmla="*/ 0 w 4480013"/>
              <a:gd name="connsiteY4" fmla="*/ 3433474 h 3732815"/>
              <a:gd name="connsiteX5" fmla="*/ 32360 w 4480013"/>
              <a:gd name="connsiteY5" fmla="*/ 2454582 h 3732815"/>
              <a:gd name="connsiteX0" fmla="*/ 17597 w 4465250"/>
              <a:gd name="connsiteY0" fmla="*/ 2454582 h 3732815"/>
              <a:gd name="connsiteX1" fmla="*/ 3004209 w 4465250"/>
              <a:gd name="connsiteY1" fmla="*/ 0 h 3732815"/>
              <a:gd name="connsiteX2" fmla="*/ 4465250 w 4465250"/>
              <a:gd name="connsiteY2" fmla="*/ 1761366 h 3732815"/>
              <a:gd name="connsiteX3" fmla="*/ 4298526 w 4465250"/>
              <a:gd name="connsiteY3" fmla="*/ 3732815 h 3732815"/>
              <a:gd name="connsiteX4" fmla="*/ 0 w 4465250"/>
              <a:gd name="connsiteY4" fmla="*/ 3604957 h 3732815"/>
              <a:gd name="connsiteX5" fmla="*/ 17597 w 4465250"/>
              <a:gd name="connsiteY5" fmla="*/ 2454582 h 3732815"/>
              <a:gd name="connsiteX0" fmla="*/ 17597 w 4465250"/>
              <a:gd name="connsiteY0" fmla="*/ 2454582 h 3770409"/>
              <a:gd name="connsiteX1" fmla="*/ 3004209 w 4465250"/>
              <a:gd name="connsiteY1" fmla="*/ 0 h 3770409"/>
              <a:gd name="connsiteX2" fmla="*/ 4465250 w 4465250"/>
              <a:gd name="connsiteY2" fmla="*/ 1761366 h 3770409"/>
              <a:gd name="connsiteX3" fmla="*/ 4287251 w 4465250"/>
              <a:gd name="connsiteY3" fmla="*/ 3770409 h 3770409"/>
              <a:gd name="connsiteX4" fmla="*/ 0 w 4465250"/>
              <a:gd name="connsiteY4" fmla="*/ 3604957 h 3770409"/>
              <a:gd name="connsiteX5" fmla="*/ 17597 w 4465250"/>
              <a:gd name="connsiteY5" fmla="*/ 2454582 h 3770409"/>
              <a:gd name="connsiteX0" fmla="*/ 127435 w 4575088"/>
              <a:gd name="connsiteY0" fmla="*/ 2454582 h 4558108"/>
              <a:gd name="connsiteX1" fmla="*/ 3114047 w 4575088"/>
              <a:gd name="connsiteY1" fmla="*/ 0 h 4558108"/>
              <a:gd name="connsiteX2" fmla="*/ 4575088 w 4575088"/>
              <a:gd name="connsiteY2" fmla="*/ 1761366 h 4558108"/>
              <a:gd name="connsiteX3" fmla="*/ 4397089 w 4575088"/>
              <a:gd name="connsiteY3" fmla="*/ 3770409 h 4558108"/>
              <a:gd name="connsiteX4" fmla="*/ 0 w 4575088"/>
              <a:gd name="connsiteY4" fmla="*/ 4558109 h 4558108"/>
              <a:gd name="connsiteX5" fmla="*/ 127435 w 4575088"/>
              <a:gd name="connsiteY5" fmla="*/ 2454582 h 4558108"/>
              <a:gd name="connsiteX0" fmla="*/ 127435 w 4575088"/>
              <a:gd name="connsiteY0" fmla="*/ 2454582 h 4781498"/>
              <a:gd name="connsiteX1" fmla="*/ 3114047 w 4575088"/>
              <a:gd name="connsiteY1" fmla="*/ 0 h 4781498"/>
              <a:gd name="connsiteX2" fmla="*/ 4575088 w 4575088"/>
              <a:gd name="connsiteY2" fmla="*/ 1761366 h 4781498"/>
              <a:gd name="connsiteX3" fmla="*/ 4300819 w 4575088"/>
              <a:gd name="connsiteY3" fmla="*/ 4781497 h 4781498"/>
              <a:gd name="connsiteX4" fmla="*/ 0 w 4575088"/>
              <a:gd name="connsiteY4" fmla="*/ 4558109 h 4781498"/>
              <a:gd name="connsiteX5" fmla="*/ 127435 w 4575088"/>
              <a:gd name="connsiteY5" fmla="*/ 2454582 h 4781498"/>
              <a:gd name="connsiteX0" fmla="*/ 165716 w 4613369"/>
              <a:gd name="connsiteY0" fmla="*/ 2454582 h 4781498"/>
              <a:gd name="connsiteX1" fmla="*/ 3152328 w 4613369"/>
              <a:gd name="connsiteY1" fmla="*/ 0 h 4781498"/>
              <a:gd name="connsiteX2" fmla="*/ 4613369 w 4613369"/>
              <a:gd name="connsiteY2" fmla="*/ 1761366 h 4781498"/>
              <a:gd name="connsiteX3" fmla="*/ 4339100 w 4613369"/>
              <a:gd name="connsiteY3" fmla="*/ 4781497 h 4781498"/>
              <a:gd name="connsiteX4" fmla="*/ -1 w 4613369"/>
              <a:gd name="connsiteY4" fmla="*/ 4554617 h 4781498"/>
              <a:gd name="connsiteX5" fmla="*/ 165716 w 4613369"/>
              <a:gd name="connsiteY5" fmla="*/ 2454582 h 4781498"/>
              <a:gd name="connsiteX0" fmla="*/ 221575 w 4669228"/>
              <a:gd name="connsiteY0" fmla="*/ 2454582 h 4781498"/>
              <a:gd name="connsiteX1" fmla="*/ 3208187 w 4669228"/>
              <a:gd name="connsiteY1" fmla="*/ 0 h 4781498"/>
              <a:gd name="connsiteX2" fmla="*/ 4669228 w 4669228"/>
              <a:gd name="connsiteY2" fmla="*/ 1761366 h 4781498"/>
              <a:gd name="connsiteX3" fmla="*/ 4394959 w 4669228"/>
              <a:gd name="connsiteY3" fmla="*/ 4781497 h 4781498"/>
              <a:gd name="connsiteX4" fmla="*/ -1 w 4669228"/>
              <a:gd name="connsiteY4" fmla="*/ 4599347 h 4781498"/>
              <a:gd name="connsiteX5" fmla="*/ 221575 w 4669228"/>
              <a:gd name="connsiteY5" fmla="*/ 2454582 h 4781498"/>
              <a:gd name="connsiteX0" fmla="*/ 221575 w 4697154"/>
              <a:gd name="connsiteY0" fmla="*/ 2454582 h 4781498"/>
              <a:gd name="connsiteX1" fmla="*/ 3208187 w 4697154"/>
              <a:gd name="connsiteY1" fmla="*/ 0 h 4781498"/>
              <a:gd name="connsiteX2" fmla="*/ 4697155 w 4697154"/>
              <a:gd name="connsiteY2" fmla="*/ 1739003 h 4781498"/>
              <a:gd name="connsiteX3" fmla="*/ 4394959 w 4697154"/>
              <a:gd name="connsiteY3" fmla="*/ 4781497 h 4781498"/>
              <a:gd name="connsiteX4" fmla="*/ -1 w 4697154"/>
              <a:gd name="connsiteY4" fmla="*/ 4599347 h 4781498"/>
              <a:gd name="connsiteX5" fmla="*/ 221575 w 4697154"/>
              <a:gd name="connsiteY5" fmla="*/ 2454582 h 4781498"/>
              <a:gd name="connsiteX0" fmla="*/ 221575 w 4826440"/>
              <a:gd name="connsiteY0" fmla="*/ 2454582 h 4845752"/>
              <a:gd name="connsiteX1" fmla="*/ 3208187 w 4826440"/>
              <a:gd name="connsiteY1" fmla="*/ 0 h 4845752"/>
              <a:gd name="connsiteX2" fmla="*/ 4697155 w 4826440"/>
              <a:gd name="connsiteY2" fmla="*/ 1739003 h 4845752"/>
              <a:gd name="connsiteX3" fmla="*/ 4826442 w 4826440"/>
              <a:gd name="connsiteY3" fmla="*/ 4845752 h 4845752"/>
              <a:gd name="connsiteX4" fmla="*/ -1 w 4826440"/>
              <a:gd name="connsiteY4" fmla="*/ 4599347 h 4845752"/>
              <a:gd name="connsiteX5" fmla="*/ 221575 w 4826440"/>
              <a:gd name="connsiteY5" fmla="*/ 2454582 h 4845752"/>
              <a:gd name="connsiteX0" fmla="*/ 221575 w 5002490"/>
              <a:gd name="connsiteY0" fmla="*/ 2454582 h 4845752"/>
              <a:gd name="connsiteX1" fmla="*/ 3208187 w 5002490"/>
              <a:gd name="connsiteY1" fmla="*/ 0 h 4845752"/>
              <a:gd name="connsiteX2" fmla="*/ 5002490 w 5002490"/>
              <a:gd name="connsiteY2" fmla="*/ 2040852 h 4845752"/>
              <a:gd name="connsiteX3" fmla="*/ 4826442 w 5002490"/>
              <a:gd name="connsiteY3" fmla="*/ 4845752 h 4845752"/>
              <a:gd name="connsiteX4" fmla="*/ -1 w 5002490"/>
              <a:gd name="connsiteY4" fmla="*/ 4599347 h 4845752"/>
              <a:gd name="connsiteX5" fmla="*/ 221575 w 5002490"/>
              <a:gd name="connsiteY5" fmla="*/ 2454582 h 4845752"/>
              <a:gd name="connsiteX0" fmla="*/ 221575 w 4992292"/>
              <a:gd name="connsiteY0" fmla="*/ 2454582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221575 w 4992292"/>
              <a:gd name="connsiteY5" fmla="*/ 2454582 h 4845752"/>
              <a:gd name="connsiteX0" fmla="*/ 184286 w 4992292"/>
              <a:gd name="connsiteY0" fmla="*/ 2451184 h 4845752"/>
              <a:gd name="connsiteX1" fmla="*/ 3208187 w 4992292"/>
              <a:gd name="connsiteY1" fmla="*/ 0 h 4845752"/>
              <a:gd name="connsiteX2" fmla="*/ 4992291 w 4992292"/>
              <a:gd name="connsiteY2" fmla="*/ 2049018 h 4845752"/>
              <a:gd name="connsiteX3" fmla="*/ 4826442 w 4992292"/>
              <a:gd name="connsiteY3" fmla="*/ 4845752 h 4845752"/>
              <a:gd name="connsiteX4" fmla="*/ -1 w 4992292"/>
              <a:gd name="connsiteY4" fmla="*/ 4599347 h 4845752"/>
              <a:gd name="connsiteX5" fmla="*/ 184286 w 4992292"/>
              <a:gd name="connsiteY5" fmla="*/ 2451184 h 4845752"/>
              <a:gd name="connsiteX0" fmla="*/ 184286 w 4992292"/>
              <a:gd name="connsiteY0" fmla="*/ 2391979 h 4786547"/>
              <a:gd name="connsiteX1" fmla="*/ 3258843 w 4992292"/>
              <a:gd name="connsiteY1" fmla="*/ -1 h 4786547"/>
              <a:gd name="connsiteX2" fmla="*/ 4992291 w 4992292"/>
              <a:gd name="connsiteY2" fmla="*/ 1989813 h 4786547"/>
              <a:gd name="connsiteX3" fmla="*/ 4826442 w 4992292"/>
              <a:gd name="connsiteY3" fmla="*/ 4786547 h 4786547"/>
              <a:gd name="connsiteX4" fmla="*/ -1 w 4992292"/>
              <a:gd name="connsiteY4" fmla="*/ 4540142 h 4786547"/>
              <a:gd name="connsiteX5" fmla="*/ 184286 w 4992292"/>
              <a:gd name="connsiteY5" fmla="*/ 2391979 h 4786547"/>
              <a:gd name="connsiteX0" fmla="*/ 184286 w 4992292"/>
              <a:gd name="connsiteY0" fmla="*/ 2437916 h 4832484"/>
              <a:gd name="connsiteX1" fmla="*/ 3253914 w 4992292"/>
              <a:gd name="connsiteY1" fmla="*/ -1 h 4832484"/>
              <a:gd name="connsiteX2" fmla="*/ 4992291 w 4992292"/>
              <a:gd name="connsiteY2" fmla="*/ 2035750 h 4832484"/>
              <a:gd name="connsiteX3" fmla="*/ 4826442 w 4992292"/>
              <a:gd name="connsiteY3" fmla="*/ 4832484 h 4832484"/>
              <a:gd name="connsiteX4" fmla="*/ -1 w 4992292"/>
              <a:gd name="connsiteY4" fmla="*/ 4586079 h 4832484"/>
              <a:gd name="connsiteX5" fmla="*/ 184286 w 4992292"/>
              <a:gd name="connsiteY5" fmla="*/ 2437916 h 4832484"/>
              <a:gd name="connsiteX0" fmla="*/ 184286 w 4992289"/>
              <a:gd name="connsiteY0" fmla="*/ 2437916 h 4832484"/>
              <a:gd name="connsiteX1" fmla="*/ 3253914 w 4992289"/>
              <a:gd name="connsiteY1" fmla="*/ -1 h 4832484"/>
              <a:gd name="connsiteX2" fmla="*/ 4992290 w 4992289"/>
              <a:gd name="connsiteY2" fmla="*/ 2035750 h 4832484"/>
              <a:gd name="connsiteX3" fmla="*/ 4826442 w 4992289"/>
              <a:gd name="connsiteY3" fmla="*/ 4832484 h 4832484"/>
              <a:gd name="connsiteX4" fmla="*/ -1 w 4992289"/>
              <a:gd name="connsiteY4" fmla="*/ 4586079 h 4832484"/>
              <a:gd name="connsiteX5" fmla="*/ 184286 w 4992289"/>
              <a:gd name="connsiteY5" fmla="*/ 2437916 h 48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2289" h="4832484">
                <a:moveTo>
                  <a:pt x="184286" y="2437916"/>
                </a:moveTo>
                <a:lnTo>
                  <a:pt x="3253914" y="-1"/>
                </a:lnTo>
                <a:lnTo>
                  <a:pt x="4992290" y="2035750"/>
                </a:lnTo>
                <a:lnTo>
                  <a:pt x="4826442" y="4832484"/>
                </a:lnTo>
                <a:lnTo>
                  <a:pt x="-1" y="4586079"/>
                </a:lnTo>
                <a:lnTo>
                  <a:pt x="184286" y="2437916"/>
                </a:lnTo>
                <a:close/>
              </a:path>
            </a:pathLst>
          </a:custGeom>
          <a:solidFill>
            <a:srgbClr val="D3301F"/>
          </a:solidFill>
          <a:ln>
            <a:solidFill>
              <a:srgbClr val="D33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17">
            <a:extLst>
              <a:ext uri="{FF2B5EF4-FFF2-40B4-BE49-F238E27FC236}">
                <a16:creationId xmlns:a16="http://schemas.microsoft.com/office/drawing/2014/main" id="{B7C83D96-D794-42A7-9693-EA3BD3147ABF}"/>
              </a:ext>
            </a:extLst>
          </p:cNvPr>
          <p:cNvSpPr/>
          <p:nvPr/>
        </p:nvSpPr>
        <p:spPr>
          <a:xfrm rot="18686003">
            <a:off x="363542" y="1256837"/>
            <a:ext cx="1034217" cy="147958"/>
          </a:xfrm>
          <a:custGeom>
            <a:avLst/>
            <a:gdLst>
              <a:gd name="connsiteX0" fmla="*/ 0 w 3617879"/>
              <a:gd name="connsiteY0" fmla="*/ 0 h 280797"/>
              <a:gd name="connsiteX1" fmla="*/ 3617879 w 3617879"/>
              <a:gd name="connsiteY1" fmla="*/ 0 h 280797"/>
              <a:gd name="connsiteX2" fmla="*/ 3617879 w 3617879"/>
              <a:gd name="connsiteY2" fmla="*/ 280797 h 280797"/>
              <a:gd name="connsiteX3" fmla="*/ 0 w 3617879"/>
              <a:gd name="connsiteY3" fmla="*/ 280797 h 280797"/>
              <a:gd name="connsiteX4" fmla="*/ 0 w 3617879"/>
              <a:gd name="connsiteY4" fmla="*/ 0 h 280797"/>
              <a:gd name="connsiteX0" fmla="*/ 78740 w 3617879"/>
              <a:gd name="connsiteY0" fmla="*/ 0 h 306738"/>
              <a:gd name="connsiteX1" fmla="*/ 3617879 w 3617879"/>
              <a:gd name="connsiteY1" fmla="*/ 25941 h 306738"/>
              <a:gd name="connsiteX2" fmla="*/ 3617879 w 3617879"/>
              <a:gd name="connsiteY2" fmla="*/ 306738 h 306738"/>
              <a:gd name="connsiteX3" fmla="*/ 0 w 3617879"/>
              <a:gd name="connsiteY3" fmla="*/ 306738 h 306738"/>
              <a:gd name="connsiteX4" fmla="*/ 78740 w 3617879"/>
              <a:gd name="connsiteY4" fmla="*/ 0 h 306738"/>
              <a:gd name="connsiteX0" fmla="*/ 23526 w 3562665"/>
              <a:gd name="connsiteY0" fmla="*/ 0 h 306738"/>
              <a:gd name="connsiteX1" fmla="*/ 3562665 w 3562665"/>
              <a:gd name="connsiteY1" fmla="*/ 25941 h 306738"/>
              <a:gd name="connsiteX2" fmla="*/ 3562665 w 3562665"/>
              <a:gd name="connsiteY2" fmla="*/ 306738 h 306738"/>
              <a:gd name="connsiteX3" fmla="*/ 0 w 3562665"/>
              <a:gd name="connsiteY3" fmla="*/ 287042 h 306738"/>
              <a:gd name="connsiteX4" fmla="*/ 23526 w 3562665"/>
              <a:gd name="connsiteY4" fmla="*/ 0 h 306738"/>
              <a:gd name="connsiteX0" fmla="*/ 0 w 3539139"/>
              <a:gd name="connsiteY0" fmla="*/ 0 h 306738"/>
              <a:gd name="connsiteX1" fmla="*/ 3539139 w 3539139"/>
              <a:gd name="connsiteY1" fmla="*/ 25941 h 306738"/>
              <a:gd name="connsiteX2" fmla="*/ 3539139 w 3539139"/>
              <a:gd name="connsiteY2" fmla="*/ 306738 h 306738"/>
              <a:gd name="connsiteX3" fmla="*/ 22568 w 3539139"/>
              <a:gd name="connsiteY3" fmla="*/ 289915 h 306738"/>
              <a:gd name="connsiteX4" fmla="*/ 0 w 3539139"/>
              <a:gd name="connsiteY4" fmla="*/ 0 h 306738"/>
              <a:gd name="connsiteX0" fmla="*/ 0 w 3576773"/>
              <a:gd name="connsiteY0" fmla="*/ 0 h 306738"/>
              <a:gd name="connsiteX1" fmla="*/ 3576773 w 3576773"/>
              <a:gd name="connsiteY1" fmla="*/ 52973 h 306738"/>
              <a:gd name="connsiteX2" fmla="*/ 3539139 w 3576773"/>
              <a:gd name="connsiteY2" fmla="*/ 306738 h 306738"/>
              <a:gd name="connsiteX3" fmla="*/ 22568 w 3576773"/>
              <a:gd name="connsiteY3" fmla="*/ 289915 h 306738"/>
              <a:gd name="connsiteX4" fmla="*/ 0 w 3576773"/>
              <a:gd name="connsiteY4" fmla="*/ 0 h 306738"/>
              <a:gd name="connsiteX0" fmla="*/ 0 w 3576773"/>
              <a:gd name="connsiteY0" fmla="*/ 0 h 345695"/>
              <a:gd name="connsiteX1" fmla="*/ 3576773 w 3576773"/>
              <a:gd name="connsiteY1" fmla="*/ 52973 h 345695"/>
              <a:gd name="connsiteX2" fmla="*/ 3555455 w 3576773"/>
              <a:gd name="connsiteY2" fmla="*/ 345696 h 345695"/>
              <a:gd name="connsiteX3" fmla="*/ 22568 w 3576773"/>
              <a:gd name="connsiteY3" fmla="*/ 289915 h 345695"/>
              <a:gd name="connsiteX4" fmla="*/ 0 w 3576773"/>
              <a:gd name="connsiteY4" fmla="*/ 0 h 345695"/>
              <a:gd name="connsiteX0" fmla="*/ 0 w 3593883"/>
              <a:gd name="connsiteY0" fmla="*/ 0 h 345695"/>
              <a:gd name="connsiteX1" fmla="*/ 3593883 w 3593883"/>
              <a:gd name="connsiteY1" fmla="*/ 78528 h 345695"/>
              <a:gd name="connsiteX2" fmla="*/ 3555455 w 3593883"/>
              <a:gd name="connsiteY2" fmla="*/ 345696 h 345695"/>
              <a:gd name="connsiteX3" fmla="*/ 22568 w 3593883"/>
              <a:gd name="connsiteY3" fmla="*/ 289915 h 345695"/>
              <a:gd name="connsiteX4" fmla="*/ 0 w 3593883"/>
              <a:gd name="connsiteY4" fmla="*/ 0 h 345695"/>
              <a:gd name="connsiteX0" fmla="*/ 28120 w 3622003"/>
              <a:gd name="connsiteY0" fmla="*/ 0 h 345695"/>
              <a:gd name="connsiteX1" fmla="*/ 3622003 w 3622003"/>
              <a:gd name="connsiteY1" fmla="*/ 78528 h 345695"/>
              <a:gd name="connsiteX2" fmla="*/ 3583575 w 3622003"/>
              <a:gd name="connsiteY2" fmla="*/ 345696 h 345695"/>
              <a:gd name="connsiteX3" fmla="*/ -2 w 3622003"/>
              <a:gd name="connsiteY3" fmla="*/ 306574 h 345695"/>
              <a:gd name="connsiteX4" fmla="*/ 28120 w 3622003"/>
              <a:gd name="connsiteY4" fmla="*/ 0 h 345695"/>
              <a:gd name="connsiteX0" fmla="*/ 28123 w 3622006"/>
              <a:gd name="connsiteY0" fmla="*/ 0 h 352276"/>
              <a:gd name="connsiteX1" fmla="*/ 3622006 w 3622006"/>
              <a:gd name="connsiteY1" fmla="*/ 78528 h 352276"/>
              <a:gd name="connsiteX2" fmla="*/ 3592739 w 3622006"/>
              <a:gd name="connsiteY2" fmla="*/ 352276 h 352276"/>
              <a:gd name="connsiteX3" fmla="*/ 1 w 3622006"/>
              <a:gd name="connsiteY3" fmla="*/ 306574 h 352276"/>
              <a:gd name="connsiteX4" fmla="*/ 28123 w 3622006"/>
              <a:gd name="connsiteY4" fmla="*/ 0 h 352276"/>
              <a:gd name="connsiteX0" fmla="*/ 36068 w 3629951"/>
              <a:gd name="connsiteY0" fmla="*/ 0 h 352276"/>
              <a:gd name="connsiteX1" fmla="*/ 3629951 w 3629951"/>
              <a:gd name="connsiteY1" fmla="*/ 78528 h 352276"/>
              <a:gd name="connsiteX2" fmla="*/ 3600684 w 3629951"/>
              <a:gd name="connsiteY2" fmla="*/ 352276 h 352276"/>
              <a:gd name="connsiteX3" fmla="*/ 0 w 3629951"/>
              <a:gd name="connsiteY3" fmla="*/ 287602 h 352276"/>
              <a:gd name="connsiteX4" fmla="*/ 36068 w 3629951"/>
              <a:gd name="connsiteY4" fmla="*/ 0 h 352276"/>
              <a:gd name="connsiteX0" fmla="*/ 87399 w 3629951"/>
              <a:gd name="connsiteY0" fmla="*/ 0 h 275611"/>
              <a:gd name="connsiteX1" fmla="*/ 3629951 w 3629951"/>
              <a:gd name="connsiteY1" fmla="*/ 1863 h 275611"/>
              <a:gd name="connsiteX2" fmla="*/ 3600684 w 3629951"/>
              <a:gd name="connsiteY2" fmla="*/ 275611 h 275611"/>
              <a:gd name="connsiteX3" fmla="*/ 0 w 3629951"/>
              <a:gd name="connsiteY3" fmla="*/ 210937 h 275611"/>
              <a:gd name="connsiteX4" fmla="*/ 87399 w 3629951"/>
              <a:gd name="connsiteY4" fmla="*/ 0 h 275611"/>
              <a:gd name="connsiteX0" fmla="*/ 53179 w 3629951"/>
              <a:gd name="connsiteY0" fmla="*/ 1 h 326725"/>
              <a:gd name="connsiteX1" fmla="*/ 3629951 w 3629951"/>
              <a:gd name="connsiteY1" fmla="*/ 52977 h 326725"/>
              <a:gd name="connsiteX2" fmla="*/ 3600684 w 3629951"/>
              <a:gd name="connsiteY2" fmla="*/ 326725 h 326725"/>
              <a:gd name="connsiteX3" fmla="*/ 0 w 3629951"/>
              <a:gd name="connsiteY3" fmla="*/ 262051 h 326725"/>
              <a:gd name="connsiteX4" fmla="*/ 53179 w 3629951"/>
              <a:gd name="connsiteY4" fmla="*/ 1 h 326725"/>
              <a:gd name="connsiteX0" fmla="*/ 0 w 3576772"/>
              <a:gd name="connsiteY0" fmla="*/ 1 h 326725"/>
              <a:gd name="connsiteX1" fmla="*/ 3576772 w 3576772"/>
              <a:gd name="connsiteY1" fmla="*/ 52977 h 326725"/>
              <a:gd name="connsiteX2" fmla="*/ 3547505 w 3576772"/>
              <a:gd name="connsiteY2" fmla="*/ 326725 h 326725"/>
              <a:gd name="connsiteX3" fmla="*/ 23791 w 3576772"/>
              <a:gd name="connsiteY3" fmla="*/ 277530 h 326725"/>
              <a:gd name="connsiteX4" fmla="*/ 0 w 3576772"/>
              <a:gd name="connsiteY4" fmla="*/ 1 h 326725"/>
              <a:gd name="connsiteX0" fmla="*/ 25682 w 3602454"/>
              <a:gd name="connsiteY0" fmla="*/ 1 h 326725"/>
              <a:gd name="connsiteX1" fmla="*/ 3602454 w 3602454"/>
              <a:gd name="connsiteY1" fmla="*/ 52977 h 326725"/>
              <a:gd name="connsiteX2" fmla="*/ 3573187 w 3602454"/>
              <a:gd name="connsiteY2" fmla="*/ 326725 h 326725"/>
              <a:gd name="connsiteX3" fmla="*/ 1 w 3602454"/>
              <a:gd name="connsiteY3" fmla="*/ 281797 h 326725"/>
              <a:gd name="connsiteX4" fmla="*/ 25682 w 3602454"/>
              <a:gd name="connsiteY4" fmla="*/ 1 h 32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454" h="326725">
                <a:moveTo>
                  <a:pt x="25682" y="1"/>
                </a:moveTo>
                <a:lnTo>
                  <a:pt x="3602454" y="52977"/>
                </a:lnTo>
                <a:lnTo>
                  <a:pt x="3573187" y="326725"/>
                </a:lnTo>
                <a:lnTo>
                  <a:pt x="1" y="281797"/>
                </a:lnTo>
                <a:lnTo>
                  <a:pt x="25682" y="1"/>
                </a:lnTo>
                <a:close/>
              </a:path>
            </a:pathLst>
          </a:custGeom>
          <a:solidFill>
            <a:srgbClr val="E16F19"/>
          </a:solidFill>
          <a:ln>
            <a:solidFill>
              <a:srgbClr val="E16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BDD86D9-4091-4AC3-8588-63E7339C1677}"/>
              </a:ext>
            </a:extLst>
          </p:cNvPr>
          <p:cNvSpPr txBox="1"/>
          <p:nvPr/>
        </p:nvSpPr>
        <p:spPr>
          <a:xfrm>
            <a:off x="36676" y="400587"/>
            <a:ext cx="1145579" cy="430887"/>
          </a:xfrm>
          <a:prstGeom prst="rect">
            <a:avLst/>
          </a:prstGeom>
          <a:noFill/>
        </p:spPr>
        <p:txBody>
          <a:bodyPr wrap="square" rtlCol="0">
            <a:spAutoFit/>
          </a:bodyPr>
          <a:lstStyle/>
          <a:p>
            <a:r>
              <a:rPr lang="it-IT" sz="1100" dirty="0">
                <a:solidFill>
                  <a:srgbClr val="FFFFFF"/>
                </a:solidFill>
                <a:latin typeface="Arial Black" panose="020B0A04020102020204" pitchFamily="34" charset="0"/>
              </a:rPr>
              <a:t>Propaganda e Olocausto</a:t>
            </a:r>
          </a:p>
        </p:txBody>
      </p:sp>
      <p:sp>
        <p:nvSpPr>
          <p:cNvPr id="7" name="CasellaDiTesto 6">
            <a:extLst>
              <a:ext uri="{FF2B5EF4-FFF2-40B4-BE49-F238E27FC236}">
                <a16:creationId xmlns:a16="http://schemas.microsoft.com/office/drawing/2014/main" id="{925DC4D2-4E37-47E9-BADB-C9D7EADB2ED3}"/>
              </a:ext>
            </a:extLst>
          </p:cNvPr>
          <p:cNvSpPr txBox="1"/>
          <p:nvPr/>
        </p:nvSpPr>
        <p:spPr>
          <a:xfrm>
            <a:off x="1711836" y="563519"/>
            <a:ext cx="9509722" cy="584775"/>
          </a:xfrm>
          <a:prstGeom prst="rect">
            <a:avLst/>
          </a:prstGeom>
          <a:noFill/>
        </p:spPr>
        <p:txBody>
          <a:bodyPr wrap="square" rtlCol="0">
            <a:spAutoFit/>
          </a:bodyPr>
          <a:lstStyle/>
          <a:p>
            <a:r>
              <a:rPr lang="it-IT" sz="3200" dirty="0">
                <a:solidFill>
                  <a:srgbClr val="0070C0"/>
                </a:solidFill>
                <a:latin typeface="Arial Black" panose="020B0A04020102020204" pitchFamily="34" charset="0"/>
              </a:rPr>
              <a:t>I </a:t>
            </a:r>
            <a:r>
              <a:rPr lang="it-IT" sz="3200" i="1" dirty="0">
                <a:solidFill>
                  <a:srgbClr val="0070C0"/>
                </a:solidFill>
                <a:latin typeface="Arial Black" panose="020B0A04020102020204" pitchFamily="34" charset="0"/>
              </a:rPr>
              <a:t>Protocolli </a:t>
            </a:r>
            <a:r>
              <a:rPr lang="it-IT" sz="3200" dirty="0">
                <a:solidFill>
                  <a:srgbClr val="0070C0"/>
                </a:solidFill>
                <a:latin typeface="Arial Black" panose="020B0A04020102020204" pitchFamily="34" charset="0"/>
              </a:rPr>
              <a:t>oggi</a:t>
            </a:r>
          </a:p>
        </p:txBody>
      </p:sp>
      <p:sp>
        <p:nvSpPr>
          <p:cNvPr id="13" name="CasellaDiTesto 12">
            <a:extLst>
              <a:ext uri="{FF2B5EF4-FFF2-40B4-BE49-F238E27FC236}">
                <a16:creationId xmlns:a16="http://schemas.microsoft.com/office/drawing/2014/main" id="{5CDBF0BA-58DB-486C-ADE6-FF562666A9C9}"/>
              </a:ext>
            </a:extLst>
          </p:cNvPr>
          <p:cNvSpPr txBox="1"/>
          <p:nvPr/>
        </p:nvSpPr>
        <p:spPr>
          <a:xfrm>
            <a:off x="705958" y="1818796"/>
            <a:ext cx="11021754" cy="4401205"/>
          </a:xfrm>
          <a:prstGeom prst="rect">
            <a:avLst/>
          </a:prstGeom>
          <a:noFill/>
        </p:spPr>
        <p:txBody>
          <a:bodyPr wrap="square" rtlCol="0">
            <a:spAutoFit/>
          </a:bodyPr>
          <a:lstStyle/>
          <a:p>
            <a:pPr marL="0" indent="0">
              <a:buNone/>
            </a:pPr>
            <a:r>
              <a:rPr lang="it-IT" sz="2800" b="1" dirty="0"/>
              <a:t>Nel 2004 il Dipartimento di Stato Americano ha stilato il </a:t>
            </a:r>
            <a:r>
              <a:rPr lang="it-IT" sz="2800" b="1" i="1" dirty="0"/>
              <a:t>Rapporto </a:t>
            </a:r>
            <a:r>
              <a:rPr lang="it-IT" sz="2800" b="1" i="1" dirty="0" err="1"/>
              <a:t>sull</a:t>
            </a:r>
            <a:r>
              <a:rPr lang="hy-AM" sz="2800" b="1" i="1" dirty="0">
                <a:latin typeface="Calibri" panose="020F0502020204030204" pitchFamily="34" charset="0"/>
                <a:cs typeface="Calibri" panose="020F0502020204030204" pitchFamily="34" charset="0"/>
              </a:rPr>
              <a:t>՚</a:t>
            </a:r>
            <a:r>
              <a:rPr lang="it-IT" sz="2800" b="1" i="1" dirty="0"/>
              <a:t>Antisemitismo Globale</a:t>
            </a:r>
            <a:r>
              <a:rPr lang="it-IT" sz="2800" b="1" dirty="0"/>
              <a:t>, dichiarando che «L’obiettivo dei [Protocolli è] chiaramente quello di incitare </a:t>
            </a:r>
            <a:r>
              <a:rPr lang="it-IT" sz="2800" b="1" dirty="0" err="1"/>
              <a:t>all</a:t>
            </a:r>
            <a:r>
              <a:rPr lang="hy-AM" sz="2800" b="1" dirty="0">
                <a:latin typeface="Calibri" panose="020F0502020204030204" pitchFamily="34" charset="0"/>
                <a:cs typeface="Calibri" panose="020F0502020204030204" pitchFamily="34" charset="0"/>
              </a:rPr>
              <a:t>՚</a:t>
            </a:r>
            <a:r>
              <a:rPr lang="it-IT" sz="2800" b="1" dirty="0"/>
              <a:t>odio contro gli Ebrei e contro Israele».</a:t>
            </a:r>
          </a:p>
          <a:p>
            <a:pPr marL="0" indent="0">
              <a:buNone/>
            </a:pPr>
            <a:r>
              <a:rPr lang="it-IT" sz="2800" b="1" dirty="0"/>
              <a:t>Al giorno d’oggi, negli USA e in Europa, i </a:t>
            </a:r>
            <a:r>
              <a:rPr lang="it-IT" sz="2800" b="1" i="1" dirty="0"/>
              <a:t>Protocolli</a:t>
            </a:r>
            <a:r>
              <a:rPr lang="it-IT" sz="2800" b="1" dirty="0"/>
              <a:t> vengono promossi e divulgati dai neonazisti, dai sostenitori della supremazia della razza bianca, e dai negazionisti. Libri basati sui </a:t>
            </a:r>
            <a:r>
              <a:rPr lang="it-IT" sz="2800" b="1" i="1" dirty="0"/>
              <a:t>Protocolli</a:t>
            </a:r>
            <a:r>
              <a:rPr lang="it-IT" sz="2800" b="1" dirty="0"/>
              <a:t> sono disponibili in tutto il mondo, persino nei Paesi dove gli Ebrei sono pochissimi, come il Giappone. Nonostante siano falsi, Internet ha reso facile usare i </a:t>
            </a:r>
            <a:r>
              <a:rPr lang="it-IT" sz="2800" b="1" i="1" dirty="0"/>
              <a:t>Protocolli</a:t>
            </a:r>
            <a:r>
              <a:rPr lang="it-IT" sz="2800" b="1" dirty="0"/>
              <a:t> come strumento dell’odio contro gli Ebrei: la rete ospita infatti centinaia di siti che fanno circolare, vendono o discutono questo testo</a:t>
            </a:r>
            <a:r>
              <a:rPr lang="it-IT" sz="2800" b="1" i="1" dirty="0"/>
              <a:t>.</a:t>
            </a:r>
            <a:endParaRPr lang="it-IT" sz="2800" b="1" dirty="0"/>
          </a:p>
        </p:txBody>
      </p:sp>
    </p:spTree>
    <p:extLst>
      <p:ext uri="{BB962C8B-B14F-4D97-AF65-F5344CB8AC3E}">
        <p14:creationId xmlns:p14="http://schemas.microsoft.com/office/powerpoint/2010/main" val="22791369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rgbClr val="017199"/>
          </a:solidFill>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671</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Arial Black</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Unità 7</dc:title>
  <dc:creator>Francesca</dc:creator>
  <cp:lastModifiedBy>Silvia Di Loreto</cp:lastModifiedBy>
  <cp:revision>107</cp:revision>
  <dcterms:created xsi:type="dcterms:W3CDTF">2018-10-31T10:13:48Z</dcterms:created>
  <dcterms:modified xsi:type="dcterms:W3CDTF">2021-11-29T10:09:30Z</dcterms:modified>
</cp:coreProperties>
</file>